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ppt/charts/chart1.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2" r:id="rId5"/>
    <p:sldMasterId id="2147483704" r:id="rId6"/>
  </p:sldMasterIdLst>
  <p:notesMasterIdLst>
    <p:notesMasterId r:id="rId47"/>
  </p:notesMasterIdLst>
  <p:sldIdLst>
    <p:sldId id="259" r:id="rId7"/>
    <p:sldId id="264" r:id="rId8"/>
    <p:sldId id="700" r:id="rId9"/>
    <p:sldId id="685" r:id="rId10"/>
    <p:sldId id="686" r:id="rId11"/>
    <p:sldId id="698" r:id="rId12"/>
    <p:sldId id="687" r:id="rId13"/>
    <p:sldId id="705" r:id="rId14"/>
    <p:sldId id="721" r:id="rId15"/>
    <p:sldId id="723" r:id="rId16"/>
    <p:sldId id="722" r:id="rId17"/>
    <p:sldId id="719" r:id="rId18"/>
    <p:sldId id="720" r:id="rId19"/>
    <p:sldId id="706" r:id="rId20"/>
    <p:sldId id="707" r:id="rId21"/>
    <p:sldId id="517" r:id="rId22"/>
    <p:sldId id="708" r:id="rId23"/>
    <p:sldId id="709" r:id="rId24"/>
    <p:sldId id="710" r:id="rId25"/>
    <p:sldId id="256" r:id="rId26"/>
    <p:sldId id="257" r:id="rId27"/>
    <p:sldId id="258" r:id="rId28"/>
    <p:sldId id="725" r:id="rId29"/>
    <p:sldId id="260" r:id="rId30"/>
    <p:sldId id="261" r:id="rId31"/>
    <p:sldId id="262" r:id="rId32"/>
    <p:sldId id="690" r:id="rId33"/>
    <p:sldId id="711" r:id="rId34"/>
    <p:sldId id="712" r:id="rId35"/>
    <p:sldId id="713" r:id="rId36"/>
    <p:sldId id="714" r:id="rId37"/>
    <p:sldId id="716" r:id="rId38"/>
    <p:sldId id="726" r:id="rId39"/>
    <p:sldId id="727" r:id="rId40"/>
    <p:sldId id="279" r:id="rId41"/>
    <p:sldId id="280" r:id="rId42"/>
    <p:sldId id="281" r:id="rId43"/>
    <p:sldId id="717" r:id="rId44"/>
    <p:sldId id="724" r:id="rId45"/>
    <p:sldId id="69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826"/>
    <a:srgbClr val="3EA9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1299C2-5705-4E49-A5F6-71CF5550C56D}" v="2" dt="2024-02-16T05:32:49.5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6415" autoAdjust="0"/>
  </p:normalViewPr>
  <p:slideViewPr>
    <p:cSldViewPr snapToGrid="0" showGuides="1">
      <p:cViewPr>
        <p:scale>
          <a:sx n="104" d="100"/>
          <a:sy n="104" d="100"/>
        </p:scale>
        <p:origin x="48" y="4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rtl="0">
              <a:defRPr lang="en-AU" sz="1700" b="1" i="0" u="none" strike="noStrike" kern="1200" spc="0" baseline="0">
                <a:solidFill>
                  <a:srgbClr val="008AC6"/>
                </a:solidFill>
                <a:latin typeface="+mn-lt"/>
                <a:ea typeface="+mn-ea"/>
                <a:cs typeface="+mn-cs"/>
              </a:defRPr>
            </a:pPr>
            <a:r>
              <a:rPr lang="en-AU" sz="1200" b="1" cap="none" baseline="0" dirty="0">
                <a:solidFill>
                  <a:schemeClr val="tx1"/>
                </a:solidFill>
              </a:rPr>
              <a:t>Most commonly selected as the number 1 priority</a:t>
            </a: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lgn="l" rtl="0">
            <a:defRPr lang="en-AU" sz="1700" b="1" i="0" u="none" strike="noStrike" kern="1200" spc="0" baseline="0">
              <a:solidFill>
                <a:srgbClr val="008AC6"/>
              </a:solidFill>
              <a:latin typeface="+mn-lt"/>
              <a:ea typeface="+mn-ea"/>
              <a:cs typeface="+mn-cs"/>
            </a:defRPr>
          </a:pPr>
          <a:endParaRPr lang="en-US"/>
        </a:p>
      </c:txPr>
    </c:title>
    <c:autoTitleDeleted val="0"/>
    <c:plotArea>
      <c:layout>
        <c:manualLayout>
          <c:layoutTarget val="inner"/>
          <c:xMode val="edge"/>
          <c:yMode val="edge"/>
          <c:x val="0"/>
          <c:y val="2.5890465921059227E-2"/>
          <c:w val="0.98785999400512436"/>
          <c:h val="0.80935829279301874"/>
        </c:manualLayout>
      </c:layout>
      <c:barChart>
        <c:barDir val="col"/>
        <c:grouping val="stacked"/>
        <c:varyColors val="0"/>
        <c:ser>
          <c:idx val="0"/>
          <c:order val="0"/>
          <c:tx>
            <c:strRef>
              <c:f>Sheet1!$B$1</c:f>
              <c:strCache>
                <c:ptCount val="1"/>
                <c:pt idx="0">
                  <c:v>Series 1</c:v>
                </c:pt>
              </c:strCache>
            </c:strRef>
          </c:tx>
          <c:spPr>
            <a:solidFill>
              <a:schemeClr val="accent1"/>
            </a:solidFill>
            <a:ln w="76200">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Participation</c:v>
                </c:pt>
                <c:pt idx="1">
                  <c:v>Values &amp; Behaviours</c:v>
                </c:pt>
                <c:pt idx="2">
                  <c:v>Governance</c:v>
                </c:pt>
                <c:pt idx="3">
                  <c:v>Safeguarding</c:v>
                </c:pt>
                <c:pt idx="4">
                  <c:v>Infrastructure</c:v>
                </c:pt>
              </c:strCache>
            </c:strRef>
          </c:cat>
          <c:val>
            <c:numRef>
              <c:f>Sheet1!$B$2:$B$6</c:f>
              <c:numCache>
                <c:formatCode>General</c:formatCode>
                <c:ptCount val="5"/>
                <c:pt idx="0">
                  <c:v>39.159999999999997</c:v>
                </c:pt>
                <c:pt idx="1">
                  <c:v>30.34</c:v>
                </c:pt>
                <c:pt idx="2">
                  <c:v>23.64</c:v>
                </c:pt>
                <c:pt idx="3">
                  <c:v>11.62</c:v>
                </c:pt>
                <c:pt idx="4">
                  <c:v>11.55</c:v>
                </c:pt>
              </c:numCache>
            </c:numRef>
          </c:val>
          <c:extLst>
            <c:ext xmlns:c16="http://schemas.microsoft.com/office/drawing/2014/chart" uri="{C3380CC4-5D6E-409C-BE32-E72D297353CC}">
              <c16:uniqueId val="{00000000-1E98-4950-983F-9392777AF83F}"/>
            </c:ext>
          </c:extLst>
        </c:ser>
        <c:ser>
          <c:idx val="1"/>
          <c:order val="1"/>
          <c:tx>
            <c:strRef>
              <c:f>Sheet1!$C$1</c:f>
              <c:strCache>
                <c:ptCount val="1"/>
                <c:pt idx="0">
                  <c:v>Column1</c:v>
                </c:pt>
              </c:strCache>
            </c:strRef>
          </c:tx>
          <c:spPr>
            <a:solidFill>
              <a:schemeClr val="accent2"/>
            </a:solidFill>
            <a:ln w="76200">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Participation</c:v>
                </c:pt>
                <c:pt idx="1">
                  <c:v>Values &amp; Behaviours</c:v>
                </c:pt>
                <c:pt idx="2">
                  <c:v>Governance</c:v>
                </c:pt>
                <c:pt idx="3">
                  <c:v>Safeguarding</c:v>
                </c:pt>
                <c:pt idx="4">
                  <c:v>Infrastructure</c:v>
                </c:pt>
              </c:strCache>
            </c:strRef>
          </c:cat>
          <c:val>
            <c:numRef>
              <c:f>Sheet1!$C$2:$C$6</c:f>
              <c:numCache>
                <c:formatCode>General</c:formatCode>
                <c:ptCount val="5"/>
              </c:numCache>
            </c:numRef>
          </c:val>
          <c:extLst>
            <c:ext xmlns:c16="http://schemas.microsoft.com/office/drawing/2014/chart" uri="{C3380CC4-5D6E-409C-BE32-E72D297353CC}">
              <c16:uniqueId val="{00000001-1E98-4950-983F-9392777AF83F}"/>
            </c:ext>
          </c:extLst>
        </c:ser>
        <c:ser>
          <c:idx val="2"/>
          <c:order val="2"/>
          <c:tx>
            <c:strRef>
              <c:f>Sheet1!$D$1</c:f>
              <c:strCache>
                <c:ptCount val="1"/>
                <c:pt idx="0">
                  <c:v>Column2</c:v>
                </c:pt>
              </c:strCache>
            </c:strRef>
          </c:tx>
          <c:spPr>
            <a:solidFill>
              <a:schemeClr val="accent3"/>
            </a:solidFill>
            <a:ln w="76200" cap="rnd">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Participation</c:v>
                </c:pt>
                <c:pt idx="1">
                  <c:v>Values &amp; Behaviours</c:v>
                </c:pt>
                <c:pt idx="2">
                  <c:v>Governance</c:v>
                </c:pt>
                <c:pt idx="3">
                  <c:v>Safeguarding</c:v>
                </c:pt>
                <c:pt idx="4">
                  <c:v>Infrastructure</c:v>
                </c:pt>
              </c:strCache>
            </c:strRef>
          </c:cat>
          <c:val>
            <c:numRef>
              <c:f>Sheet1!$D$2:$D$6</c:f>
              <c:numCache>
                <c:formatCode>General</c:formatCode>
                <c:ptCount val="5"/>
              </c:numCache>
            </c:numRef>
          </c:val>
          <c:extLst>
            <c:ext xmlns:c16="http://schemas.microsoft.com/office/drawing/2014/chart" uri="{C3380CC4-5D6E-409C-BE32-E72D297353CC}">
              <c16:uniqueId val="{00000002-1E98-4950-983F-9392777AF83F}"/>
            </c:ext>
          </c:extLst>
        </c:ser>
        <c:ser>
          <c:idx val="3"/>
          <c:order val="3"/>
          <c:tx>
            <c:strRef>
              <c:f>Sheet1!$E$1</c:f>
              <c:strCache>
                <c:ptCount val="1"/>
                <c:pt idx="0">
                  <c:v>Column3</c:v>
                </c:pt>
              </c:strCache>
            </c:strRef>
          </c:tx>
          <c:spPr>
            <a:solidFill>
              <a:schemeClr val="accent4"/>
            </a:solidFill>
            <a:ln w="76200">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Participation</c:v>
                </c:pt>
                <c:pt idx="1">
                  <c:v>Values &amp; Behaviours</c:v>
                </c:pt>
                <c:pt idx="2">
                  <c:v>Governance</c:v>
                </c:pt>
                <c:pt idx="3">
                  <c:v>Safeguarding</c:v>
                </c:pt>
                <c:pt idx="4">
                  <c:v>Infrastructure</c:v>
                </c:pt>
              </c:strCache>
            </c:strRef>
          </c:cat>
          <c:val>
            <c:numRef>
              <c:f>Sheet1!$E$2:$E$6</c:f>
              <c:numCache>
                <c:formatCode>General</c:formatCode>
                <c:ptCount val="5"/>
              </c:numCache>
            </c:numRef>
          </c:val>
          <c:extLst>
            <c:ext xmlns:c16="http://schemas.microsoft.com/office/drawing/2014/chart" uri="{C3380CC4-5D6E-409C-BE32-E72D297353CC}">
              <c16:uniqueId val="{00000003-1E98-4950-983F-9392777AF83F}"/>
            </c:ext>
          </c:extLst>
        </c:ser>
        <c:ser>
          <c:idx val="4"/>
          <c:order val="4"/>
          <c:tx>
            <c:strRef>
              <c:f>Sheet1!$F$1</c:f>
              <c:strCache>
                <c:ptCount val="1"/>
                <c:pt idx="0">
                  <c:v>Column4</c:v>
                </c:pt>
              </c:strCache>
            </c:strRef>
          </c:tx>
          <c:spPr>
            <a:solidFill>
              <a:schemeClr val="accent5"/>
            </a:solidFill>
            <a:ln w="76200">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Participation</c:v>
                </c:pt>
                <c:pt idx="1">
                  <c:v>Values &amp; Behaviours</c:v>
                </c:pt>
                <c:pt idx="2">
                  <c:v>Governance</c:v>
                </c:pt>
                <c:pt idx="3">
                  <c:v>Safeguarding</c:v>
                </c:pt>
                <c:pt idx="4">
                  <c:v>Infrastructure</c:v>
                </c:pt>
              </c:strCache>
            </c:strRef>
          </c:cat>
          <c:val>
            <c:numRef>
              <c:f>Sheet1!$F$2:$F$6</c:f>
              <c:numCache>
                <c:formatCode>General</c:formatCode>
                <c:ptCount val="5"/>
              </c:numCache>
            </c:numRef>
          </c:val>
          <c:extLst>
            <c:ext xmlns:c16="http://schemas.microsoft.com/office/drawing/2014/chart" uri="{C3380CC4-5D6E-409C-BE32-E72D297353CC}">
              <c16:uniqueId val="{00000004-1E98-4950-983F-9392777AF83F}"/>
            </c:ext>
          </c:extLst>
        </c:ser>
        <c:ser>
          <c:idx val="5"/>
          <c:order val="5"/>
          <c:tx>
            <c:strRef>
              <c:f>Sheet1!$G$1</c:f>
              <c:strCache>
                <c:ptCount val="1"/>
                <c:pt idx="0">
                  <c:v>Column5</c:v>
                </c:pt>
              </c:strCache>
            </c:strRef>
          </c:tx>
          <c:spPr>
            <a:solidFill>
              <a:schemeClr val="bg1">
                <a:lumMod val="75000"/>
              </a:schemeClr>
            </a:solidFill>
            <a:ln w="76200">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Participation</c:v>
                </c:pt>
                <c:pt idx="1">
                  <c:v>Values &amp; Behaviours</c:v>
                </c:pt>
                <c:pt idx="2">
                  <c:v>Governance</c:v>
                </c:pt>
                <c:pt idx="3">
                  <c:v>Safeguarding</c:v>
                </c:pt>
                <c:pt idx="4">
                  <c:v>Infrastructure</c:v>
                </c:pt>
              </c:strCache>
            </c:strRef>
          </c:cat>
          <c:val>
            <c:numRef>
              <c:f>Sheet1!$G$2:$G$6</c:f>
              <c:numCache>
                <c:formatCode>General</c:formatCode>
                <c:ptCount val="5"/>
              </c:numCache>
            </c:numRef>
          </c:val>
          <c:extLst>
            <c:ext xmlns:c16="http://schemas.microsoft.com/office/drawing/2014/chart" uri="{C3380CC4-5D6E-409C-BE32-E72D297353CC}">
              <c16:uniqueId val="{00000005-1E98-4950-983F-9392777AF83F}"/>
            </c:ext>
          </c:extLst>
        </c:ser>
        <c:dLbls>
          <c:showLegendKey val="0"/>
          <c:showVal val="1"/>
          <c:showCatName val="0"/>
          <c:showSerName val="0"/>
          <c:showPercent val="0"/>
          <c:showBubbleSize val="0"/>
        </c:dLbls>
        <c:gapWidth val="50"/>
        <c:overlap val="100"/>
        <c:axId val="1682566879"/>
        <c:axId val="1682543583"/>
      </c:barChart>
      <c:catAx>
        <c:axId val="1682566879"/>
        <c:scaling>
          <c:orientation val="minMax"/>
        </c:scaling>
        <c:delete val="0"/>
        <c:axPos val="b"/>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82543583"/>
        <c:crosses val="autoZero"/>
        <c:auto val="1"/>
        <c:lblAlgn val="ctr"/>
        <c:lblOffset val="100"/>
        <c:noMultiLvlLbl val="0"/>
      </c:catAx>
      <c:valAx>
        <c:axId val="1682543583"/>
        <c:scaling>
          <c:orientation val="minMax"/>
        </c:scaling>
        <c:delete val="1"/>
        <c:axPos val="l"/>
        <c:numFmt formatCode="General" sourceLinked="1"/>
        <c:majorTickMark val="none"/>
        <c:minorTickMark val="none"/>
        <c:tickLblPos val="nextTo"/>
        <c:crossAx val="1682566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Sheet1!$A$2:$A$6</cx:f>
        <cx:lvl ptCount="5">
          <cx:pt idx="0">Participation</cx:pt>
          <cx:pt idx="1">Values &amp; Behaviours</cx:pt>
          <cx:pt idx="2">Infrastructure</cx:pt>
          <cx:pt idx="3">Marketing and Communications</cx:pt>
          <cx:pt idx="4">Stakeholder Alignment</cx:pt>
        </cx:lvl>
      </cx:strDim>
      <cx:numDim type="val">
        <cx:f>Sheet1!$B$2:$B$6</cx:f>
        <cx:lvl ptCount="5" formatCode="General">
          <cx:pt idx="0">92.129999999999995</cx:pt>
          <cx:pt idx="1">77.079999999999998</cx:pt>
          <cx:pt idx="2">75</cx:pt>
          <cx:pt idx="3">62.039999999999999</cx:pt>
          <cx:pt idx="4">61.340000000000003</cx:pt>
        </cx:lvl>
      </cx:numDim>
    </cx:data>
  </cx:chartData>
  <cx:chart>
    <cx:title pos="t" align="ctr" overlay="0">
      <cx:tx>
        <cx:rich>
          <a:bodyPr spcFirstLastPara="1" vertOverflow="ellipsis" horzOverflow="overflow" wrap="square" lIns="0" tIns="0" rIns="0" bIns="0" anchor="ctr" anchorCtr="1"/>
          <a:lstStyle/>
          <a:p>
            <a:pPr algn="l" rtl="0">
              <a:spcBef>
                <a:spcPts val="0"/>
              </a:spcBef>
              <a:spcAft>
                <a:spcPts val="0"/>
              </a:spcAft>
            </a:pPr>
            <a:r>
              <a:rPr lang="en-AU" sz="1200" b="1" i="0" kern="1200" spc="0" baseline="0" dirty="0">
                <a:solidFill>
                  <a:srgbClr val="000000"/>
                </a:solidFill>
                <a:effectLst/>
                <a:latin typeface="+mn-lt"/>
              </a:rPr>
              <a:t>Most selected in the Top 5 – Queensland</a:t>
            </a:r>
            <a:endParaRPr lang="en-AU" sz="1200" dirty="0">
              <a:effectLst/>
              <a:latin typeface="+mn-lt"/>
            </a:endParaRPr>
          </a:p>
        </cx:rich>
      </cx:tx>
    </cx:title>
    <cx:plotArea>
      <cx:plotAreaRegion>
        <cx:series layoutId="funnel" uniqueId="{D13E63E8-00A9-46CD-9E3C-BCC46BD18A37}">
          <cx:tx>
            <cx:txData>
              <cx:f>Sheet1!$B$1</cx:f>
              <cx:v>Series1</cx:v>
            </cx:txData>
          </cx:tx>
          <cx:dataPt idx="0">
            <cx:spPr>
              <a:solidFill>
                <a:srgbClr val="0F0A30"/>
              </a:solidFill>
            </cx:spPr>
          </cx:dataPt>
          <cx:dataPt idx="1">
            <cx:spPr>
              <a:solidFill>
                <a:srgbClr val="FFDA00"/>
              </a:solidFill>
            </cx:spPr>
          </cx:dataPt>
          <cx:dataPt idx="2">
            <cx:spPr>
              <a:solidFill>
                <a:srgbClr val="349839"/>
              </a:solidFill>
            </cx:spPr>
          </cx:dataPt>
          <cx:dataPt idx="3">
            <cx:spPr>
              <a:solidFill>
                <a:srgbClr val="8ABD24"/>
              </a:solidFill>
            </cx:spPr>
          </cx:dataPt>
          <cx:dataPt idx="4">
            <cx:spPr>
              <a:solidFill>
                <a:srgbClr val="D3D800"/>
              </a:solidFill>
            </cx:spPr>
          </cx:dataPt>
          <cx:dataLabels>
            <cx:txPr>
              <a:bodyPr spcFirstLastPara="1" vertOverflow="ellipsis" horzOverflow="overflow" wrap="square" lIns="0" tIns="0" rIns="0" bIns="0" anchor="ctr" anchorCtr="1"/>
              <a:lstStyle/>
              <a:p>
                <a:pPr algn="ctr" rtl="0">
                  <a:defRPr>
                    <a:solidFill>
                      <a:schemeClr val="tx1"/>
                    </a:solidFill>
                  </a:defRPr>
                </a:pPr>
                <a:endParaRPr lang="en-US" sz="1197" b="0" i="0" u="none" strike="noStrike" baseline="0">
                  <a:solidFill>
                    <a:schemeClr val="tx1"/>
                  </a:solidFill>
                  <a:latin typeface="Arial"/>
                </a:endParaRPr>
              </a:p>
            </cx:txPr>
            <cx:visibility seriesName="0" categoryName="0" value="1"/>
            <cx:dataLabel idx="0">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Arial"/>
                    </a:rPr>
                    <a:t>92.13</a:t>
                  </a:r>
                </a:p>
              </cx:txPr>
              <cx:visibility seriesName="0" categoryName="0" value="1"/>
            </cx:dataLabel>
            <cx:dataLabel idx="2">
              <cx:txPr>
                <a:bodyPr spcFirstLastPara="1" vertOverflow="ellipsis" horzOverflow="overflow" wrap="square" lIns="0" tIns="0" rIns="0" bIns="0" anchor="ctr" anchorCtr="1"/>
                <a:lstStyle/>
                <a:p>
                  <a:pPr algn="ctr" rtl="0">
                    <a:defRPr>
                      <a:solidFill>
                        <a:schemeClr val="tx1"/>
                      </a:solidFill>
                    </a:defRPr>
                  </a:pPr>
                  <a:r>
                    <a:rPr lang="en-US" sz="1197" b="0" i="0" u="none" strike="noStrike" baseline="0">
                      <a:solidFill>
                        <a:schemeClr val="tx1"/>
                      </a:solidFill>
                      <a:latin typeface="Arial"/>
                    </a:rPr>
                    <a:t>75</a:t>
                  </a:r>
                </a:p>
              </cx:txPr>
              <cx:visibility seriesName="0" categoryName="0" value="1"/>
            </cx:dataLabel>
          </cx:dataLabels>
          <cx:dataId val="0"/>
        </cx:series>
      </cx:plotAreaRegion>
      <cx:axis id="0">
        <cx:catScaling gapWidth="0.0599999987"/>
        <cx:tickLabels/>
        <cx:txPr>
          <a:bodyPr spcFirstLastPara="1" vertOverflow="ellipsis" horzOverflow="overflow" wrap="square" lIns="0" tIns="0" rIns="0" bIns="0" anchor="ctr" anchorCtr="1"/>
          <a:lstStyle/>
          <a:p>
            <a:pPr algn="ctr" rtl="0">
              <a:defRPr>
                <a:solidFill>
                  <a:schemeClr val="tx1"/>
                </a:solidFill>
              </a:defRPr>
            </a:pPr>
            <a:endParaRPr lang="en-US" sz="1197" b="0" i="0" u="none" strike="noStrike" baseline="0">
              <a:solidFill>
                <a:schemeClr val="tx1"/>
              </a:solidFill>
              <a:latin typeface="Arial"/>
            </a:endParaRPr>
          </a:p>
        </cx:txPr>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Sheet1!$A$2:$A$6</cx:f>
        <cx:lvl ptCount="5">
          <cx:pt idx="0">Participation</cx:pt>
          <cx:pt idx="1">Values &amp; Behaviours</cx:pt>
          <cx:pt idx="2">Infrastructure</cx:pt>
          <cx:pt idx="3">Stakeholder Alignment</cx:pt>
          <cx:pt idx="4">Diversity, Equity &amp; Inclusion</cx:pt>
        </cx:lvl>
      </cx:strDim>
      <cx:numDim type="val">
        <cx:f>Sheet1!$B$2:$B$6</cx:f>
        <cx:lvl ptCount="5" formatCode="General">
          <cx:pt idx="0">87.519999999999996</cx:pt>
          <cx:pt idx="1">79.629999999999995</cx:pt>
          <cx:pt idx="2">68.680000000000007</cx:pt>
          <cx:pt idx="3">58.369999999999997</cx:pt>
          <cx:pt idx="4">54.439999999999998</cx:pt>
        </cx:lvl>
      </cx:numDim>
    </cx:data>
  </cx:chartData>
  <cx:chart>
    <cx:title pos="t" align="ctr" overlay="0">
      <cx:tx>
        <cx:rich>
          <a:bodyPr spcFirstLastPara="1" vertOverflow="ellipsis" horzOverflow="overflow" wrap="square" lIns="0" tIns="0" rIns="0" bIns="0" anchor="ctr" anchorCtr="1"/>
          <a:lstStyle/>
          <a:p>
            <a:pPr algn="l" rtl="0">
              <a:spcBef>
                <a:spcPts val="0"/>
              </a:spcBef>
              <a:spcAft>
                <a:spcPts val="0"/>
              </a:spcAft>
            </a:pPr>
            <a:r>
              <a:rPr lang="en-AU" sz="1200" b="1" i="0" kern="1200" spc="0" baseline="0" dirty="0">
                <a:solidFill>
                  <a:srgbClr val="000000"/>
                </a:solidFill>
                <a:effectLst/>
                <a:latin typeface="+mn-lt"/>
              </a:rPr>
              <a:t>Most selected in the Top 5 - National</a:t>
            </a:r>
            <a:endParaRPr lang="en-AU" sz="1200" dirty="0">
              <a:effectLst/>
              <a:latin typeface="+mn-lt"/>
            </a:endParaRPr>
          </a:p>
        </cx:rich>
      </cx:tx>
    </cx:title>
    <cx:plotArea>
      <cx:plotAreaRegion>
        <cx:series layoutId="funnel" uniqueId="{D13E63E8-00A9-46CD-9E3C-BCC46BD18A37}">
          <cx:tx>
            <cx:txData>
              <cx:f>Sheet1!$B$1</cx:f>
              <cx:v>Series1</cx:v>
            </cx:txData>
          </cx:tx>
          <cx:dataPt idx="0">
            <cx:spPr>
              <a:solidFill>
                <a:srgbClr val="0F0A30"/>
              </a:solidFill>
            </cx:spPr>
          </cx:dataPt>
          <cx:dataPt idx="1">
            <cx:spPr>
              <a:solidFill>
                <a:srgbClr val="FFDA00"/>
              </a:solidFill>
            </cx:spPr>
          </cx:dataPt>
          <cx:dataPt idx="2">
            <cx:spPr>
              <a:solidFill>
                <a:srgbClr val="349839"/>
              </a:solidFill>
            </cx:spPr>
          </cx:dataPt>
          <cx:dataPt idx="3">
            <cx:spPr>
              <a:solidFill>
                <a:srgbClr val="8ABD24"/>
              </a:solidFill>
            </cx:spPr>
          </cx:dataPt>
          <cx:dataPt idx="4">
            <cx:spPr>
              <a:solidFill>
                <a:srgbClr val="D3D800"/>
              </a:solidFill>
            </cx:spPr>
          </cx:dataPt>
          <cx:dataLabels>
            <cx:txPr>
              <a:bodyPr spcFirstLastPara="1" vertOverflow="ellipsis" horzOverflow="overflow" wrap="square" lIns="0" tIns="0" rIns="0" bIns="0" anchor="ctr" anchorCtr="1"/>
              <a:lstStyle/>
              <a:p>
                <a:pPr algn="ctr" rtl="0">
                  <a:defRPr>
                    <a:solidFill>
                      <a:schemeClr val="tx1"/>
                    </a:solidFill>
                  </a:defRPr>
                </a:pPr>
                <a:endParaRPr lang="en-US" sz="1197" b="0" i="0" u="none" strike="noStrike" baseline="0">
                  <a:solidFill>
                    <a:schemeClr val="tx1"/>
                  </a:solidFill>
                  <a:latin typeface="Arial"/>
                </a:endParaRPr>
              </a:p>
            </cx:txPr>
            <cx:visibility seriesName="0" categoryName="0" value="1"/>
            <cx:dataLabel idx="0">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Arial"/>
                    </a:rPr>
                    <a:t>87.52</a:t>
                  </a:r>
                </a:p>
              </cx:txPr>
              <cx:visibility seriesName="0" categoryName="0" value="1"/>
            </cx:dataLabel>
            <cx:dataLabel idx="2">
              <cx:txPr>
                <a:bodyPr spcFirstLastPara="1" vertOverflow="ellipsis" horzOverflow="overflow" wrap="square" lIns="0" tIns="0" rIns="0" bIns="0" anchor="ctr" anchorCtr="1"/>
                <a:lstStyle/>
                <a:p>
                  <a:pPr algn="ctr" rtl="0">
                    <a:defRPr>
                      <a:solidFill>
                        <a:schemeClr val="tx1"/>
                      </a:solidFill>
                    </a:defRPr>
                  </a:pPr>
                  <a:r>
                    <a:rPr lang="en-US" sz="1197" b="0" i="0" u="none" strike="noStrike" baseline="0">
                      <a:solidFill>
                        <a:schemeClr val="tx1"/>
                      </a:solidFill>
                      <a:latin typeface="Arial"/>
                    </a:rPr>
                    <a:t>68.68</a:t>
                  </a:r>
                </a:p>
              </cx:txPr>
              <cx:visibility seriesName="0" categoryName="0" value="1"/>
            </cx:dataLabel>
          </cx:dataLabels>
          <cx:dataId val="0"/>
        </cx:series>
      </cx:plotAreaRegion>
      <cx:axis id="0">
        <cx:catScaling gapWidth="0.0599999987"/>
        <cx:tickLabels/>
        <cx:txPr>
          <a:bodyPr spcFirstLastPara="1" vertOverflow="ellipsis" horzOverflow="overflow" wrap="square" lIns="0" tIns="0" rIns="0" bIns="0" anchor="ctr" anchorCtr="1"/>
          <a:lstStyle/>
          <a:p>
            <a:pPr algn="ctr" rtl="0">
              <a:defRPr>
                <a:solidFill>
                  <a:schemeClr val="tx1"/>
                </a:solidFill>
              </a:defRPr>
            </a:pPr>
            <a:endParaRPr lang="en-US" sz="1197" b="0" i="0" u="none" strike="noStrike" baseline="0">
              <a:solidFill>
                <a:schemeClr val="tx1"/>
              </a:solidFill>
              <a:latin typeface="Arial"/>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62C9A-A55C-4676-BE15-EC457477F49B}" type="datetimeFigureOut">
              <a:rPr lang="en-AU" smtClean="0"/>
              <a:t>20/02/2024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F7113D-6493-4969-AF44-805E639DE1BA}" type="slidenum">
              <a:rPr lang="en-AU" smtClean="0"/>
              <a:t>‹#›</a:t>
            </a:fld>
            <a:endParaRPr lang="en-AU"/>
          </a:p>
        </p:txBody>
      </p:sp>
    </p:spTree>
    <p:extLst>
      <p:ext uri="{BB962C8B-B14F-4D97-AF65-F5344CB8AC3E}">
        <p14:creationId xmlns:p14="http://schemas.microsoft.com/office/powerpoint/2010/main" val="2696089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8F7113D-6493-4969-AF44-805E639DE1BA}" type="slidenum">
              <a:rPr lang="en-AU" smtClean="0"/>
              <a:t>16</a:t>
            </a:fld>
            <a:endParaRPr lang="en-AU"/>
          </a:p>
        </p:txBody>
      </p:sp>
    </p:spTree>
    <p:extLst>
      <p:ext uri="{BB962C8B-B14F-4D97-AF65-F5344CB8AC3E}">
        <p14:creationId xmlns:p14="http://schemas.microsoft.com/office/powerpoint/2010/main" val="3303007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s://www.youtube.com/c/SportAustralia" TargetMode="External"/><Relationship Id="rId18" Type="http://schemas.openxmlformats.org/officeDocument/2006/relationships/image" Target="../media/image19.svg"/><Relationship Id="rId3" Type="http://schemas.openxmlformats.org/officeDocument/2006/relationships/image" Target="../media/image3.svg"/><Relationship Id="rId7" Type="http://schemas.openxmlformats.org/officeDocument/2006/relationships/hyperlink" Target="https://www.facebook.com/asc/" TargetMode="External"/><Relationship Id="rId12" Type="http://schemas.openxmlformats.org/officeDocument/2006/relationships/image" Target="../media/image15.svg"/><Relationship Id="rId17" Type="http://schemas.openxmlformats.org/officeDocument/2006/relationships/image" Target="../media/image18.png"/><Relationship Id="rId2" Type="http://schemas.openxmlformats.org/officeDocument/2006/relationships/image" Target="../media/image2.png"/><Relationship Id="rId16" Type="http://schemas.openxmlformats.org/officeDocument/2006/relationships/hyperlink" Target="https://www.linkedin.com/company/australiansportscommission/" TargetMode="External"/><Relationship Id="rId1" Type="http://schemas.openxmlformats.org/officeDocument/2006/relationships/slideMaster" Target="../slideMasters/slideMaster1.xml"/><Relationship Id="rId6" Type="http://schemas.openxmlformats.org/officeDocument/2006/relationships/image" Target="../media/image11.svg"/><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17.svg"/><Relationship Id="rId10" Type="http://schemas.openxmlformats.org/officeDocument/2006/relationships/hyperlink" Target="https://www.instagram.com/ASC/" TargetMode="External"/><Relationship Id="rId4" Type="http://schemas.openxmlformats.org/officeDocument/2006/relationships/hyperlink" Target="https://twitter.com/ausport" TargetMode="External"/><Relationship Id="rId9" Type="http://schemas.openxmlformats.org/officeDocument/2006/relationships/image" Target="../media/image13.svg"/><Relationship Id="rId14"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chemeClr val="bg1"/>
        </a:solidFill>
        <a:effectLst/>
      </p:bgPr>
    </p:bg>
    <p:spTree>
      <p:nvGrpSpPr>
        <p:cNvPr id="1" name=""/>
        <p:cNvGrpSpPr/>
        <p:nvPr/>
      </p:nvGrpSpPr>
      <p:grpSpPr>
        <a:xfrm>
          <a:off x="0" y="0"/>
          <a:ext cx="0" cy="0"/>
          <a:chOff x="0" y="0"/>
          <a:chExt cx="0" cy="0"/>
        </a:xfrm>
      </p:grpSpPr>
      <p:sp>
        <p:nvSpPr>
          <p:cNvPr id="270" name="Freeform: Shape 269">
            <a:extLst>
              <a:ext uri="{FF2B5EF4-FFF2-40B4-BE49-F238E27FC236}">
                <a16:creationId xmlns:a16="http://schemas.microsoft.com/office/drawing/2014/main" id="{140310FA-6D7A-C474-F29B-43491B984E25}"/>
              </a:ext>
            </a:extLst>
          </p:cNvPr>
          <p:cNvSpPr/>
          <p:nvPr/>
        </p:nvSpPr>
        <p:spPr>
          <a:xfrm>
            <a:off x="0" y="2248966"/>
            <a:ext cx="6096636" cy="4609033"/>
          </a:xfrm>
          <a:custGeom>
            <a:avLst/>
            <a:gdLst>
              <a:gd name="connsiteX0" fmla="*/ 0 w 6096636"/>
              <a:gd name="connsiteY0" fmla="*/ 0 h 4609033"/>
              <a:gd name="connsiteX1" fmla="*/ 6096636 w 6096636"/>
              <a:gd name="connsiteY1" fmla="*/ 0 h 4609033"/>
              <a:gd name="connsiteX2" fmla="*/ 6096636 w 6096636"/>
              <a:gd name="connsiteY2" fmla="*/ 4609034 h 4609033"/>
              <a:gd name="connsiteX3" fmla="*/ 0 w 6096636"/>
              <a:gd name="connsiteY3" fmla="*/ 4609034 h 4609033"/>
            </a:gdLst>
            <a:ahLst/>
            <a:cxnLst>
              <a:cxn ang="0">
                <a:pos x="connsiteX0" y="connsiteY0"/>
              </a:cxn>
              <a:cxn ang="0">
                <a:pos x="connsiteX1" y="connsiteY1"/>
              </a:cxn>
              <a:cxn ang="0">
                <a:pos x="connsiteX2" y="connsiteY2"/>
              </a:cxn>
              <a:cxn ang="0">
                <a:pos x="connsiteX3" y="connsiteY3"/>
              </a:cxn>
            </a:cxnLst>
            <a:rect l="l" t="t" r="r" b="b"/>
            <a:pathLst>
              <a:path w="6096636" h="4609033">
                <a:moveTo>
                  <a:pt x="0" y="0"/>
                </a:moveTo>
                <a:lnTo>
                  <a:pt x="6096636" y="0"/>
                </a:lnTo>
                <a:lnTo>
                  <a:pt x="6096636" y="4609034"/>
                </a:lnTo>
                <a:lnTo>
                  <a:pt x="0" y="4609034"/>
                </a:lnTo>
                <a:close/>
              </a:path>
            </a:pathLst>
          </a:custGeom>
          <a:solidFill>
            <a:schemeClr val="accent1"/>
          </a:solidFill>
          <a:ln w="12727" cap="flat">
            <a:noFill/>
            <a:prstDash val="solid"/>
            <a:miter/>
          </a:ln>
        </p:spPr>
        <p:txBody>
          <a:bodyPr rtlCol="0" anchor="ctr"/>
          <a:lstStyle/>
          <a:p>
            <a:endParaRPr lang="en-AU"/>
          </a:p>
        </p:txBody>
      </p:sp>
      <p:sp>
        <p:nvSpPr>
          <p:cNvPr id="265" name="Freeform: Shape 264">
            <a:extLst>
              <a:ext uri="{FF2B5EF4-FFF2-40B4-BE49-F238E27FC236}">
                <a16:creationId xmlns:a16="http://schemas.microsoft.com/office/drawing/2014/main" id="{72FBFB17-8B90-CB7D-7D80-76C906B6E2CE}"/>
              </a:ext>
            </a:extLst>
          </p:cNvPr>
          <p:cNvSpPr/>
          <p:nvPr/>
        </p:nvSpPr>
        <p:spPr>
          <a:xfrm>
            <a:off x="11334232" y="-14317"/>
            <a:ext cx="209732" cy="2263283"/>
          </a:xfrm>
          <a:custGeom>
            <a:avLst/>
            <a:gdLst>
              <a:gd name="connsiteX0" fmla="*/ 0 w 209732"/>
              <a:gd name="connsiteY0" fmla="*/ 0 h 2263283"/>
              <a:gd name="connsiteX1" fmla="*/ 209732 w 209732"/>
              <a:gd name="connsiteY1" fmla="*/ 0 h 2263283"/>
              <a:gd name="connsiteX2" fmla="*/ 209732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2" y="0"/>
                </a:lnTo>
                <a:lnTo>
                  <a:pt x="209732"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6" name="Freeform: Shape 265">
            <a:extLst>
              <a:ext uri="{FF2B5EF4-FFF2-40B4-BE49-F238E27FC236}">
                <a16:creationId xmlns:a16="http://schemas.microsoft.com/office/drawing/2014/main" id="{479A1460-CA46-8ED3-A812-52EC7D9511A0}"/>
              </a:ext>
            </a:extLst>
          </p:cNvPr>
          <p:cNvSpPr/>
          <p:nvPr/>
        </p:nvSpPr>
        <p:spPr>
          <a:xfrm>
            <a:off x="10651455" y="-14317"/>
            <a:ext cx="209732" cy="2263283"/>
          </a:xfrm>
          <a:custGeom>
            <a:avLst/>
            <a:gdLst>
              <a:gd name="connsiteX0" fmla="*/ 0 w 209732"/>
              <a:gd name="connsiteY0" fmla="*/ 0 h 2263283"/>
              <a:gd name="connsiteX1" fmla="*/ 209733 w 209732"/>
              <a:gd name="connsiteY1" fmla="*/ 0 h 2263283"/>
              <a:gd name="connsiteX2" fmla="*/ 209733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3" y="0"/>
                </a:lnTo>
                <a:lnTo>
                  <a:pt x="209733"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7" name="Freeform: Shape 266">
            <a:extLst>
              <a:ext uri="{FF2B5EF4-FFF2-40B4-BE49-F238E27FC236}">
                <a16:creationId xmlns:a16="http://schemas.microsoft.com/office/drawing/2014/main" id="{EE6CD17E-A6B9-3D02-ECA4-4EE71CCCAC57}"/>
              </a:ext>
            </a:extLst>
          </p:cNvPr>
          <p:cNvSpPr/>
          <p:nvPr/>
        </p:nvSpPr>
        <p:spPr>
          <a:xfrm>
            <a:off x="10993416" y="-14317"/>
            <a:ext cx="209732" cy="2263283"/>
          </a:xfrm>
          <a:custGeom>
            <a:avLst/>
            <a:gdLst>
              <a:gd name="connsiteX0" fmla="*/ 0 w 209732"/>
              <a:gd name="connsiteY0" fmla="*/ 0 h 2263283"/>
              <a:gd name="connsiteX1" fmla="*/ 209733 w 209732"/>
              <a:gd name="connsiteY1" fmla="*/ 0 h 2263283"/>
              <a:gd name="connsiteX2" fmla="*/ 209733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3" y="0"/>
                </a:lnTo>
                <a:lnTo>
                  <a:pt x="209733"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8" name="Freeform: Shape 267">
            <a:extLst>
              <a:ext uri="{FF2B5EF4-FFF2-40B4-BE49-F238E27FC236}">
                <a16:creationId xmlns:a16="http://schemas.microsoft.com/office/drawing/2014/main" id="{C8E14CFE-7FDE-C893-E1C8-E85729E1A577}"/>
              </a:ext>
            </a:extLst>
          </p:cNvPr>
          <p:cNvSpPr/>
          <p:nvPr/>
        </p:nvSpPr>
        <p:spPr>
          <a:xfrm>
            <a:off x="10310512" y="-14317"/>
            <a:ext cx="209732" cy="2263283"/>
          </a:xfrm>
          <a:custGeom>
            <a:avLst/>
            <a:gdLst>
              <a:gd name="connsiteX0" fmla="*/ 0 w 209732"/>
              <a:gd name="connsiteY0" fmla="*/ 0 h 2263283"/>
              <a:gd name="connsiteX1" fmla="*/ 209732 w 209732"/>
              <a:gd name="connsiteY1" fmla="*/ 0 h 2263283"/>
              <a:gd name="connsiteX2" fmla="*/ 209732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2" y="0"/>
                </a:lnTo>
                <a:lnTo>
                  <a:pt x="209732"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9" name="Freeform: Shape 268">
            <a:extLst>
              <a:ext uri="{FF2B5EF4-FFF2-40B4-BE49-F238E27FC236}">
                <a16:creationId xmlns:a16="http://schemas.microsoft.com/office/drawing/2014/main" id="{598C4846-942E-3E74-C2E8-0ABE97C5CB2E}"/>
              </a:ext>
            </a:extLst>
          </p:cNvPr>
          <p:cNvSpPr/>
          <p:nvPr/>
        </p:nvSpPr>
        <p:spPr>
          <a:xfrm>
            <a:off x="9969696" y="-14317"/>
            <a:ext cx="209732" cy="2263283"/>
          </a:xfrm>
          <a:custGeom>
            <a:avLst/>
            <a:gdLst>
              <a:gd name="connsiteX0" fmla="*/ 0 w 209732"/>
              <a:gd name="connsiteY0" fmla="*/ 0 h 2263283"/>
              <a:gd name="connsiteX1" fmla="*/ 209733 w 209732"/>
              <a:gd name="connsiteY1" fmla="*/ 0 h 2263283"/>
              <a:gd name="connsiteX2" fmla="*/ 209733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3" y="0"/>
                </a:lnTo>
                <a:lnTo>
                  <a:pt x="209733"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71" name="Freeform: Shape 270">
            <a:extLst>
              <a:ext uri="{FF2B5EF4-FFF2-40B4-BE49-F238E27FC236}">
                <a16:creationId xmlns:a16="http://schemas.microsoft.com/office/drawing/2014/main" id="{9799C9A4-1726-1AE0-4BBA-57873052174C}"/>
              </a:ext>
            </a:extLst>
          </p:cNvPr>
          <p:cNvSpPr/>
          <p:nvPr/>
        </p:nvSpPr>
        <p:spPr>
          <a:xfrm>
            <a:off x="6096636" y="5644272"/>
            <a:ext cx="6096763" cy="1213727"/>
          </a:xfrm>
          <a:custGeom>
            <a:avLst/>
            <a:gdLst>
              <a:gd name="connsiteX0" fmla="*/ 0 w 6096763"/>
              <a:gd name="connsiteY0" fmla="*/ 0 h 1213727"/>
              <a:gd name="connsiteX1" fmla="*/ 6096764 w 6096763"/>
              <a:gd name="connsiteY1" fmla="*/ 0 h 1213727"/>
              <a:gd name="connsiteX2" fmla="*/ 6096764 w 6096763"/>
              <a:gd name="connsiteY2" fmla="*/ 1213728 h 1213727"/>
              <a:gd name="connsiteX3" fmla="*/ 0 w 6096763"/>
              <a:gd name="connsiteY3" fmla="*/ 1213728 h 1213727"/>
            </a:gdLst>
            <a:ahLst/>
            <a:cxnLst>
              <a:cxn ang="0">
                <a:pos x="connsiteX0" y="connsiteY0"/>
              </a:cxn>
              <a:cxn ang="0">
                <a:pos x="connsiteX1" y="connsiteY1"/>
              </a:cxn>
              <a:cxn ang="0">
                <a:pos x="connsiteX2" y="connsiteY2"/>
              </a:cxn>
              <a:cxn ang="0">
                <a:pos x="connsiteX3" y="connsiteY3"/>
              </a:cxn>
            </a:cxnLst>
            <a:rect l="l" t="t" r="r" b="b"/>
            <a:pathLst>
              <a:path w="6096763" h="1213727">
                <a:moveTo>
                  <a:pt x="0" y="0"/>
                </a:moveTo>
                <a:lnTo>
                  <a:pt x="6096764" y="0"/>
                </a:lnTo>
                <a:lnTo>
                  <a:pt x="6096764" y="1213728"/>
                </a:lnTo>
                <a:lnTo>
                  <a:pt x="0" y="1213728"/>
                </a:lnTo>
                <a:close/>
              </a:path>
            </a:pathLst>
          </a:custGeom>
          <a:solidFill>
            <a:schemeClr val="accent2"/>
          </a:solidFill>
          <a:ln w="12727" cap="flat">
            <a:noFill/>
            <a:prstDash val="solid"/>
            <a:miter/>
          </a:ln>
        </p:spPr>
        <p:txBody>
          <a:bodyPr rtlCol="0" anchor="ctr"/>
          <a:lstStyle/>
          <a:p>
            <a:endParaRPr lang="en-AU"/>
          </a:p>
        </p:txBody>
      </p:sp>
      <p:sp>
        <p:nvSpPr>
          <p:cNvPr id="272" name="Freeform: Shape 271">
            <a:extLst>
              <a:ext uri="{FF2B5EF4-FFF2-40B4-BE49-F238E27FC236}">
                <a16:creationId xmlns:a16="http://schemas.microsoft.com/office/drawing/2014/main" id="{56217917-ABFD-4B09-289B-F7D34FE8954D}"/>
              </a:ext>
            </a:extLst>
          </p:cNvPr>
          <p:cNvSpPr/>
          <p:nvPr/>
        </p:nvSpPr>
        <p:spPr>
          <a:xfrm>
            <a:off x="6096636" y="2248966"/>
            <a:ext cx="6096763" cy="3395433"/>
          </a:xfrm>
          <a:custGeom>
            <a:avLst/>
            <a:gdLst>
              <a:gd name="connsiteX0" fmla="*/ 0 w 6096763"/>
              <a:gd name="connsiteY0" fmla="*/ 0 h 3395433"/>
              <a:gd name="connsiteX1" fmla="*/ 6096764 w 6096763"/>
              <a:gd name="connsiteY1" fmla="*/ 0 h 3395433"/>
              <a:gd name="connsiteX2" fmla="*/ 6096764 w 6096763"/>
              <a:gd name="connsiteY2" fmla="*/ 3395434 h 3395433"/>
              <a:gd name="connsiteX3" fmla="*/ 0 w 6096763"/>
              <a:gd name="connsiteY3" fmla="*/ 3395434 h 3395433"/>
            </a:gdLst>
            <a:ahLst/>
            <a:cxnLst>
              <a:cxn ang="0">
                <a:pos x="connsiteX0" y="connsiteY0"/>
              </a:cxn>
              <a:cxn ang="0">
                <a:pos x="connsiteX1" y="connsiteY1"/>
              </a:cxn>
              <a:cxn ang="0">
                <a:pos x="connsiteX2" y="connsiteY2"/>
              </a:cxn>
              <a:cxn ang="0">
                <a:pos x="connsiteX3" y="connsiteY3"/>
              </a:cxn>
            </a:cxnLst>
            <a:rect l="l" t="t" r="r" b="b"/>
            <a:pathLst>
              <a:path w="6096763" h="3395433">
                <a:moveTo>
                  <a:pt x="0" y="0"/>
                </a:moveTo>
                <a:lnTo>
                  <a:pt x="6096764" y="0"/>
                </a:lnTo>
                <a:lnTo>
                  <a:pt x="6096764" y="3395434"/>
                </a:lnTo>
                <a:lnTo>
                  <a:pt x="0" y="3395434"/>
                </a:lnTo>
                <a:close/>
              </a:path>
            </a:pathLst>
          </a:custGeom>
          <a:solidFill>
            <a:schemeClr val="accent3"/>
          </a:solidFill>
          <a:ln w="12727" cap="flat">
            <a:noFill/>
            <a:prstDash val="solid"/>
            <a:miter/>
          </a:ln>
        </p:spPr>
        <p:txBody>
          <a:bodyPr rtlCol="0" anchor="ctr"/>
          <a:lstStyle/>
          <a:p>
            <a:endParaRPr lang="en-AU"/>
          </a:p>
        </p:txBody>
      </p:sp>
      <p:sp>
        <p:nvSpPr>
          <p:cNvPr id="2" name="Title 1">
            <a:extLst>
              <a:ext uri="{FF2B5EF4-FFF2-40B4-BE49-F238E27FC236}">
                <a16:creationId xmlns:a16="http://schemas.microsoft.com/office/drawing/2014/main" id="{68F788D4-0C34-F8C7-B82C-D7C82D830256}"/>
              </a:ext>
            </a:extLst>
          </p:cNvPr>
          <p:cNvSpPr>
            <a:spLocks noGrp="1"/>
          </p:cNvSpPr>
          <p:nvPr>
            <p:ph type="ctrTitle" hasCustomPrompt="1"/>
          </p:nvPr>
        </p:nvSpPr>
        <p:spPr>
          <a:xfrm>
            <a:off x="709612" y="2850358"/>
            <a:ext cx="5211549" cy="360000"/>
          </a:xfrm>
        </p:spPr>
        <p:txBody>
          <a:bodyPr anchor="t" anchorCtr="0">
            <a:noAutofit/>
          </a:bodyPr>
          <a:lstStyle>
            <a:lvl1pPr algn="l">
              <a:defRPr sz="3000" spc="100" baseline="0">
                <a:solidFill>
                  <a:schemeClr val="bg1"/>
                </a:solidFill>
                <a:latin typeface="+mn-lt"/>
              </a:defRPr>
            </a:lvl1pPr>
          </a:lstStyle>
          <a:p>
            <a:r>
              <a:rPr lang="en-US" dirty="0"/>
              <a:t>Title here</a:t>
            </a:r>
            <a:endParaRPr lang="en-AU" dirty="0"/>
          </a:p>
        </p:txBody>
      </p:sp>
      <p:sp>
        <p:nvSpPr>
          <p:cNvPr id="3" name="Subtitle 2">
            <a:extLst>
              <a:ext uri="{FF2B5EF4-FFF2-40B4-BE49-F238E27FC236}">
                <a16:creationId xmlns:a16="http://schemas.microsoft.com/office/drawing/2014/main" id="{80A1736C-0422-EFFB-D970-0363016D8F17}"/>
              </a:ext>
            </a:extLst>
          </p:cNvPr>
          <p:cNvSpPr>
            <a:spLocks noGrp="1"/>
          </p:cNvSpPr>
          <p:nvPr>
            <p:ph type="subTitle" idx="1" hasCustomPrompt="1"/>
          </p:nvPr>
        </p:nvSpPr>
        <p:spPr>
          <a:xfrm>
            <a:off x="709612" y="3262150"/>
            <a:ext cx="5211549" cy="360000"/>
          </a:xfrm>
          <a:prstGeom prst="rect">
            <a:avLst/>
          </a:prstGeom>
        </p:spPr>
        <p:txBody>
          <a:bodyPr anchor="t" anchorCtr="0">
            <a:noAutofit/>
          </a:bodyPr>
          <a:lstStyle>
            <a:lvl1pPr marL="0" indent="0" algn="l">
              <a:buNone/>
              <a:defRPr sz="3000" b="0" cap="none" spc="1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AU" dirty="0"/>
          </a:p>
        </p:txBody>
      </p:sp>
      <p:pic>
        <p:nvPicPr>
          <p:cNvPr id="252" name="Graphic 251">
            <a:extLst>
              <a:ext uri="{FF2B5EF4-FFF2-40B4-BE49-F238E27FC236}">
                <a16:creationId xmlns:a16="http://schemas.microsoft.com/office/drawing/2014/main" id="{9C26773C-3BF7-D97A-E68E-52A92467C7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9613" y="723900"/>
            <a:ext cx="2690640" cy="583818"/>
          </a:xfrm>
          <a:prstGeom prst="rect">
            <a:avLst/>
          </a:prstGeom>
        </p:spPr>
      </p:pic>
      <p:pic>
        <p:nvPicPr>
          <p:cNvPr id="275" name="Picture 274">
            <a:extLst>
              <a:ext uri="{FF2B5EF4-FFF2-40B4-BE49-F238E27FC236}">
                <a16:creationId xmlns:a16="http://schemas.microsoft.com/office/drawing/2014/main" id="{EFD857E6-9F98-F107-56D2-D63CE4B3F271}"/>
              </a:ext>
            </a:extLst>
          </p:cNvPr>
          <p:cNvPicPr>
            <a:picLocks noChangeAspect="1"/>
          </p:cNvPicPr>
          <p:nvPr userDrawn="1"/>
        </p:nvPicPr>
        <p:blipFill>
          <a:blip r:embed="rId4"/>
          <a:stretch>
            <a:fillRect/>
          </a:stretch>
        </p:blipFill>
        <p:spPr>
          <a:xfrm>
            <a:off x="6096636" y="2248966"/>
            <a:ext cx="6095364" cy="2030384"/>
          </a:xfrm>
          <a:prstGeom prst="rect">
            <a:avLst/>
          </a:prstGeom>
        </p:spPr>
      </p:pic>
      <p:sp>
        <p:nvSpPr>
          <p:cNvPr id="277" name="Text Placeholder 276">
            <a:extLst>
              <a:ext uri="{FF2B5EF4-FFF2-40B4-BE49-F238E27FC236}">
                <a16:creationId xmlns:a16="http://schemas.microsoft.com/office/drawing/2014/main" id="{665F429F-133A-6C57-3FD7-68223EB203BC}"/>
              </a:ext>
            </a:extLst>
          </p:cNvPr>
          <p:cNvSpPr>
            <a:spLocks noGrp="1"/>
          </p:cNvSpPr>
          <p:nvPr>
            <p:ph type="body" sz="quarter" idx="10" hasCustomPrompt="1"/>
          </p:nvPr>
        </p:nvSpPr>
        <p:spPr>
          <a:xfrm>
            <a:off x="709883" y="6080922"/>
            <a:ext cx="5243241" cy="181746"/>
          </a:xfrm>
          <a:prstGeom prst="rect">
            <a:avLst/>
          </a:prstGeom>
        </p:spPr>
        <p:txBody>
          <a:bodyPr>
            <a:normAutofit/>
          </a:bodyPr>
          <a:lstStyle>
            <a:lvl1pPr>
              <a:defRPr sz="1000" b="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 Month 2022</a:t>
            </a:r>
            <a:endParaRPr lang="en-AU" dirty="0"/>
          </a:p>
        </p:txBody>
      </p:sp>
      <p:sp>
        <p:nvSpPr>
          <p:cNvPr id="278" name="Text Placeholder 276">
            <a:extLst>
              <a:ext uri="{FF2B5EF4-FFF2-40B4-BE49-F238E27FC236}">
                <a16:creationId xmlns:a16="http://schemas.microsoft.com/office/drawing/2014/main" id="{03117907-7679-7134-7CA4-F6071364E148}"/>
              </a:ext>
            </a:extLst>
          </p:cNvPr>
          <p:cNvSpPr>
            <a:spLocks noGrp="1"/>
          </p:cNvSpPr>
          <p:nvPr>
            <p:ph type="body" sz="quarter" idx="11" hasCustomPrompt="1"/>
          </p:nvPr>
        </p:nvSpPr>
        <p:spPr>
          <a:xfrm>
            <a:off x="709883" y="5904467"/>
            <a:ext cx="5243241" cy="214552"/>
          </a:xfrm>
          <a:prstGeom prst="rect">
            <a:avLst/>
          </a:prstGeom>
        </p:spPr>
        <p:txBody>
          <a:bodyPr>
            <a:normAutofit/>
          </a:bodyPr>
          <a:lstStyle>
            <a:lvl1pPr>
              <a:defRPr sz="1000" b="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Prepared by</a:t>
            </a:r>
            <a:endParaRPr lang="en-AU" dirty="0"/>
          </a:p>
        </p:txBody>
      </p:sp>
    </p:spTree>
    <p:extLst>
      <p:ext uri="{BB962C8B-B14F-4D97-AF65-F5344CB8AC3E}">
        <p14:creationId xmlns:p14="http://schemas.microsoft.com/office/powerpoint/2010/main" val="9152589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_Numbered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EEDBF-FAF0-65C9-32FF-5BA5CEEC7F97}"/>
              </a:ext>
            </a:extLst>
          </p:cNvPr>
          <p:cNvSpPr>
            <a:spLocks noGrp="1"/>
          </p:cNvSpPr>
          <p:nvPr>
            <p:ph type="title" hasCustomPrompt="1"/>
          </p:nvPr>
        </p:nvSpPr>
        <p:spPr>
          <a:xfrm>
            <a:off x="709668" y="723901"/>
            <a:ext cx="6938908" cy="660399"/>
          </a:xfrm>
        </p:spPr>
        <p:txBody>
          <a:bodyPr/>
          <a:lstStyle>
            <a:lvl1pPr>
              <a:defRPr/>
            </a:lvl1pPr>
          </a:lstStyle>
          <a:p>
            <a:r>
              <a:rPr lang="en-US" dirty="0"/>
              <a:t>Agenda</a:t>
            </a:r>
            <a:endParaRPr lang="en-AU" dirty="0"/>
          </a:p>
        </p:txBody>
      </p:sp>
      <p:sp>
        <p:nvSpPr>
          <p:cNvPr id="3" name="Footer Placeholder 2">
            <a:extLst>
              <a:ext uri="{FF2B5EF4-FFF2-40B4-BE49-F238E27FC236}">
                <a16:creationId xmlns:a16="http://schemas.microsoft.com/office/drawing/2014/main" id="{D9514237-0D6E-708D-6699-FD74871D0F3B}"/>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6C85BBBC-9B9A-4444-9E57-0E8A714C7D80}"/>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5" name="Text Placeholder 4">
            <a:extLst>
              <a:ext uri="{FF2B5EF4-FFF2-40B4-BE49-F238E27FC236}">
                <a16:creationId xmlns:a16="http://schemas.microsoft.com/office/drawing/2014/main" id="{378C8E6F-8F9A-B9D5-FC65-499166752C8D}"/>
              </a:ext>
            </a:extLst>
          </p:cNvPr>
          <p:cNvSpPr>
            <a:spLocks noGrp="1"/>
          </p:cNvSpPr>
          <p:nvPr>
            <p:ph type="body" sz="quarter" idx="12" hasCustomPrompt="1"/>
          </p:nvPr>
        </p:nvSpPr>
        <p:spPr>
          <a:xfrm>
            <a:off x="1347330" y="1665288"/>
            <a:ext cx="2619833"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6" name="Text Placeholder 4">
            <a:extLst>
              <a:ext uri="{FF2B5EF4-FFF2-40B4-BE49-F238E27FC236}">
                <a16:creationId xmlns:a16="http://schemas.microsoft.com/office/drawing/2014/main" id="{71BD32B5-7376-21F8-0C09-692CFA75C586}"/>
              </a:ext>
            </a:extLst>
          </p:cNvPr>
          <p:cNvSpPr>
            <a:spLocks noGrp="1"/>
          </p:cNvSpPr>
          <p:nvPr>
            <p:ph type="body" sz="quarter" idx="13" hasCustomPrompt="1"/>
          </p:nvPr>
        </p:nvSpPr>
        <p:spPr>
          <a:xfrm>
            <a:off x="1347330" y="2349542"/>
            <a:ext cx="2619833"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7" name="Text Placeholder 4">
            <a:extLst>
              <a:ext uri="{FF2B5EF4-FFF2-40B4-BE49-F238E27FC236}">
                <a16:creationId xmlns:a16="http://schemas.microsoft.com/office/drawing/2014/main" id="{EE539916-E84E-7E84-FA65-F0EDA2EF8799}"/>
              </a:ext>
            </a:extLst>
          </p:cNvPr>
          <p:cNvSpPr>
            <a:spLocks noGrp="1"/>
          </p:cNvSpPr>
          <p:nvPr>
            <p:ph type="body" sz="quarter" idx="14" hasCustomPrompt="1"/>
          </p:nvPr>
        </p:nvSpPr>
        <p:spPr>
          <a:xfrm>
            <a:off x="1347330" y="3035286"/>
            <a:ext cx="2619833"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8" name="Text Placeholder 4">
            <a:extLst>
              <a:ext uri="{FF2B5EF4-FFF2-40B4-BE49-F238E27FC236}">
                <a16:creationId xmlns:a16="http://schemas.microsoft.com/office/drawing/2014/main" id="{AEB248F1-250C-893B-B3C5-A8EE4766AFB5}"/>
              </a:ext>
            </a:extLst>
          </p:cNvPr>
          <p:cNvSpPr>
            <a:spLocks noGrp="1"/>
          </p:cNvSpPr>
          <p:nvPr>
            <p:ph type="body" sz="quarter" idx="15" hasCustomPrompt="1"/>
          </p:nvPr>
        </p:nvSpPr>
        <p:spPr>
          <a:xfrm>
            <a:off x="1347330" y="3719540"/>
            <a:ext cx="2619833"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9" name="Text Placeholder 4">
            <a:extLst>
              <a:ext uri="{FF2B5EF4-FFF2-40B4-BE49-F238E27FC236}">
                <a16:creationId xmlns:a16="http://schemas.microsoft.com/office/drawing/2014/main" id="{7CCC36FD-B707-AB62-156B-35296F5918F0}"/>
              </a:ext>
            </a:extLst>
          </p:cNvPr>
          <p:cNvSpPr>
            <a:spLocks noGrp="1"/>
          </p:cNvSpPr>
          <p:nvPr>
            <p:ph type="body" sz="quarter" idx="16" hasCustomPrompt="1"/>
          </p:nvPr>
        </p:nvSpPr>
        <p:spPr>
          <a:xfrm>
            <a:off x="1347330" y="4402304"/>
            <a:ext cx="2619833"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10" name="Text Placeholder 4">
            <a:extLst>
              <a:ext uri="{FF2B5EF4-FFF2-40B4-BE49-F238E27FC236}">
                <a16:creationId xmlns:a16="http://schemas.microsoft.com/office/drawing/2014/main" id="{0691E142-C19E-5EB3-E5F4-A89D25FF61CE}"/>
              </a:ext>
            </a:extLst>
          </p:cNvPr>
          <p:cNvSpPr>
            <a:spLocks noGrp="1"/>
          </p:cNvSpPr>
          <p:nvPr>
            <p:ph type="body" sz="quarter" idx="17" hasCustomPrompt="1"/>
          </p:nvPr>
        </p:nvSpPr>
        <p:spPr>
          <a:xfrm>
            <a:off x="1347330" y="5086556"/>
            <a:ext cx="2619833"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11" name="Text Placeholder 4">
            <a:extLst>
              <a:ext uri="{FF2B5EF4-FFF2-40B4-BE49-F238E27FC236}">
                <a16:creationId xmlns:a16="http://schemas.microsoft.com/office/drawing/2014/main" id="{C521F78D-C558-8F31-3BCF-6905D5B37C3E}"/>
              </a:ext>
            </a:extLst>
          </p:cNvPr>
          <p:cNvSpPr>
            <a:spLocks noGrp="1"/>
          </p:cNvSpPr>
          <p:nvPr>
            <p:ph type="body" sz="quarter" idx="18" hasCustomPrompt="1"/>
          </p:nvPr>
        </p:nvSpPr>
        <p:spPr>
          <a:xfrm>
            <a:off x="709613" y="1665288"/>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01.</a:t>
            </a:r>
          </a:p>
        </p:txBody>
      </p:sp>
      <p:sp>
        <p:nvSpPr>
          <p:cNvPr id="12" name="Text Placeholder 4">
            <a:extLst>
              <a:ext uri="{FF2B5EF4-FFF2-40B4-BE49-F238E27FC236}">
                <a16:creationId xmlns:a16="http://schemas.microsoft.com/office/drawing/2014/main" id="{F17B22A4-7363-803E-0774-727ADC02959D}"/>
              </a:ext>
            </a:extLst>
          </p:cNvPr>
          <p:cNvSpPr>
            <a:spLocks noGrp="1"/>
          </p:cNvSpPr>
          <p:nvPr>
            <p:ph type="body" sz="quarter" idx="19" hasCustomPrompt="1"/>
          </p:nvPr>
        </p:nvSpPr>
        <p:spPr>
          <a:xfrm>
            <a:off x="709613" y="2349542"/>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02.</a:t>
            </a:r>
          </a:p>
        </p:txBody>
      </p:sp>
      <p:sp>
        <p:nvSpPr>
          <p:cNvPr id="13" name="Text Placeholder 4">
            <a:extLst>
              <a:ext uri="{FF2B5EF4-FFF2-40B4-BE49-F238E27FC236}">
                <a16:creationId xmlns:a16="http://schemas.microsoft.com/office/drawing/2014/main" id="{F3D39D5F-D075-050F-9B4F-6C379A32827D}"/>
              </a:ext>
            </a:extLst>
          </p:cNvPr>
          <p:cNvSpPr>
            <a:spLocks noGrp="1"/>
          </p:cNvSpPr>
          <p:nvPr>
            <p:ph type="body" sz="quarter" idx="20" hasCustomPrompt="1"/>
          </p:nvPr>
        </p:nvSpPr>
        <p:spPr>
          <a:xfrm>
            <a:off x="709613" y="3033796"/>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03.</a:t>
            </a:r>
          </a:p>
        </p:txBody>
      </p:sp>
      <p:sp>
        <p:nvSpPr>
          <p:cNvPr id="14" name="Text Placeholder 4">
            <a:extLst>
              <a:ext uri="{FF2B5EF4-FFF2-40B4-BE49-F238E27FC236}">
                <a16:creationId xmlns:a16="http://schemas.microsoft.com/office/drawing/2014/main" id="{93D808FC-72DA-456D-E6F8-18C26E77FAC0}"/>
              </a:ext>
            </a:extLst>
          </p:cNvPr>
          <p:cNvSpPr>
            <a:spLocks noGrp="1"/>
          </p:cNvSpPr>
          <p:nvPr>
            <p:ph type="body" sz="quarter" idx="21" hasCustomPrompt="1"/>
          </p:nvPr>
        </p:nvSpPr>
        <p:spPr>
          <a:xfrm>
            <a:off x="709613" y="3718050"/>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04.</a:t>
            </a:r>
          </a:p>
        </p:txBody>
      </p:sp>
      <p:sp>
        <p:nvSpPr>
          <p:cNvPr id="15" name="Text Placeholder 4">
            <a:extLst>
              <a:ext uri="{FF2B5EF4-FFF2-40B4-BE49-F238E27FC236}">
                <a16:creationId xmlns:a16="http://schemas.microsoft.com/office/drawing/2014/main" id="{79C9B1B2-36B3-D4EF-2280-504B8F8E4225}"/>
              </a:ext>
            </a:extLst>
          </p:cNvPr>
          <p:cNvSpPr>
            <a:spLocks noGrp="1"/>
          </p:cNvSpPr>
          <p:nvPr>
            <p:ph type="body" sz="quarter" idx="22" hasCustomPrompt="1"/>
          </p:nvPr>
        </p:nvSpPr>
        <p:spPr>
          <a:xfrm>
            <a:off x="709613" y="4402304"/>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05.</a:t>
            </a:r>
          </a:p>
        </p:txBody>
      </p:sp>
      <p:sp>
        <p:nvSpPr>
          <p:cNvPr id="16" name="Text Placeholder 4">
            <a:extLst>
              <a:ext uri="{FF2B5EF4-FFF2-40B4-BE49-F238E27FC236}">
                <a16:creationId xmlns:a16="http://schemas.microsoft.com/office/drawing/2014/main" id="{5F42B47D-85E1-852C-F089-A45FA824D21A}"/>
              </a:ext>
            </a:extLst>
          </p:cNvPr>
          <p:cNvSpPr>
            <a:spLocks noGrp="1"/>
          </p:cNvSpPr>
          <p:nvPr>
            <p:ph type="body" sz="quarter" idx="23" hasCustomPrompt="1"/>
          </p:nvPr>
        </p:nvSpPr>
        <p:spPr>
          <a:xfrm>
            <a:off x="709613" y="5086556"/>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06.</a:t>
            </a:r>
          </a:p>
        </p:txBody>
      </p:sp>
      <p:sp>
        <p:nvSpPr>
          <p:cNvPr id="17" name="Text Placeholder 4">
            <a:extLst>
              <a:ext uri="{FF2B5EF4-FFF2-40B4-BE49-F238E27FC236}">
                <a16:creationId xmlns:a16="http://schemas.microsoft.com/office/drawing/2014/main" id="{B47C2581-C864-5C00-B525-43A2B8C80A9F}"/>
              </a:ext>
            </a:extLst>
          </p:cNvPr>
          <p:cNvSpPr>
            <a:spLocks noGrp="1"/>
          </p:cNvSpPr>
          <p:nvPr>
            <p:ph type="body" sz="quarter" idx="24" hasCustomPrompt="1"/>
          </p:nvPr>
        </p:nvSpPr>
        <p:spPr>
          <a:xfrm>
            <a:off x="5050968" y="1665288"/>
            <a:ext cx="2618245"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18" name="Text Placeholder 4">
            <a:extLst>
              <a:ext uri="{FF2B5EF4-FFF2-40B4-BE49-F238E27FC236}">
                <a16:creationId xmlns:a16="http://schemas.microsoft.com/office/drawing/2014/main" id="{6EA6C886-4883-F93B-9C0F-F824E1B16D98}"/>
              </a:ext>
            </a:extLst>
          </p:cNvPr>
          <p:cNvSpPr>
            <a:spLocks noGrp="1"/>
          </p:cNvSpPr>
          <p:nvPr>
            <p:ph type="body" sz="quarter" idx="25" hasCustomPrompt="1"/>
          </p:nvPr>
        </p:nvSpPr>
        <p:spPr>
          <a:xfrm>
            <a:off x="5050968" y="2349542"/>
            <a:ext cx="2618245"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19" name="Text Placeholder 4">
            <a:extLst>
              <a:ext uri="{FF2B5EF4-FFF2-40B4-BE49-F238E27FC236}">
                <a16:creationId xmlns:a16="http://schemas.microsoft.com/office/drawing/2014/main" id="{A6991ACD-AF0C-EC31-A140-72E0A4697779}"/>
              </a:ext>
            </a:extLst>
          </p:cNvPr>
          <p:cNvSpPr>
            <a:spLocks noGrp="1"/>
          </p:cNvSpPr>
          <p:nvPr>
            <p:ph type="body" sz="quarter" idx="26" hasCustomPrompt="1"/>
          </p:nvPr>
        </p:nvSpPr>
        <p:spPr>
          <a:xfrm>
            <a:off x="5050968" y="3033796"/>
            <a:ext cx="2618245"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20" name="Text Placeholder 4">
            <a:extLst>
              <a:ext uri="{FF2B5EF4-FFF2-40B4-BE49-F238E27FC236}">
                <a16:creationId xmlns:a16="http://schemas.microsoft.com/office/drawing/2014/main" id="{8383F49C-88B9-502D-0CB4-2C5110DB002F}"/>
              </a:ext>
            </a:extLst>
          </p:cNvPr>
          <p:cNvSpPr>
            <a:spLocks noGrp="1"/>
          </p:cNvSpPr>
          <p:nvPr>
            <p:ph type="body" sz="quarter" idx="27" hasCustomPrompt="1"/>
          </p:nvPr>
        </p:nvSpPr>
        <p:spPr>
          <a:xfrm>
            <a:off x="5050968" y="3718050"/>
            <a:ext cx="2618245"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21" name="Text Placeholder 4">
            <a:extLst>
              <a:ext uri="{FF2B5EF4-FFF2-40B4-BE49-F238E27FC236}">
                <a16:creationId xmlns:a16="http://schemas.microsoft.com/office/drawing/2014/main" id="{DBDF1144-E3AD-758D-CD5A-A156D1851EA7}"/>
              </a:ext>
            </a:extLst>
          </p:cNvPr>
          <p:cNvSpPr>
            <a:spLocks noGrp="1"/>
          </p:cNvSpPr>
          <p:nvPr>
            <p:ph type="body" sz="quarter" idx="28" hasCustomPrompt="1"/>
          </p:nvPr>
        </p:nvSpPr>
        <p:spPr>
          <a:xfrm>
            <a:off x="5050968" y="4402304"/>
            <a:ext cx="2618245"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22" name="Text Placeholder 4">
            <a:extLst>
              <a:ext uri="{FF2B5EF4-FFF2-40B4-BE49-F238E27FC236}">
                <a16:creationId xmlns:a16="http://schemas.microsoft.com/office/drawing/2014/main" id="{EE1F6644-A1A0-E5A1-1E55-4B594880373C}"/>
              </a:ext>
            </a:extLst>
          </p:cNvPr>
          <p:cNvSpPr>
            <a:spLocks noGrp="1"/>
          </p:cNvSpPr>
          <p:nvPr>
            <p:ph type="body" sz="quarter" idx="29" hasCustomPrompt="1"/>
          </p:nvPr>
        </p:nvSpPr>
        <p:spPr>
          <a:xfrm>
            <a:off x="5050968" y="5086556"/>
            <a:ext cx="2618245"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23" name="Text Placeholder 4">
            <a:extLst>
              <a:ext uri="{FF2B5EF4-FFF2-40B4-BE49-F238E27FC236}">
                <a16:creationId xmlns:a16="http://schemas.microsoft.com/office/drawing/2014/main" id="{ED2FCDE6-042E-2294-0473-845F7DABEB43}"/>
              </a:ext>
            </a:extLst>
          </p:cNvPr>
          <p:cNvSpPr>
            <a:spLocks noGrp="1"/>
          </p:cNvSpPr>
          <p:nvPr>
            <p:ph type="body" sz="quarter" idx="30" hasCustomPrompt="1"/>
          </p:nvPr>
        </p:nvSpPr>
        <p:spPr>
          <a:xfrm>
            <a:off x="4413251" y="1665288"/>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07.</a:t>
            </a:r>
          </a:p>
        </p:txBody>
      </p:sp>
      <p:sp>
        <p:nvSpPr>
          <p:cNvPr id="24" name="Text Placeholder 4">
            <a:extLst>
              <a:ext uri="{FF2B5EF4-FFF2-40B4-BE49-F238E27FC236}">
                <a16:creationId xmlns:a16="http://schemas.microsoft.com/office/drawing/2014/main" id="{39403BBB-8C42-3113-9A1C-3E31F75294B5}"/>
              </a:ext>
            </a:extLst>
          </p:cNvPr>
          <p:cNvSpPr>
            <a:spLocks noGrp="1"/>
          </p:cNvSpPr>
          <p:nvPr>
            <p:ph type="body" sz="quarter" idx="31" hasCustomPrompt="1"/>
          </p:nvPr>
        </p:nvSpPr>
        <p:spPr>
          <a:xfrm>
            <a:off x="4413251" y="2349542"/>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08.</a:t>
            </a:r>
          </a:p>
        </p:txBody>
      </p:sp>
      <p:sp>
        <p:nvSpPr>
          <p:cNvPr id="25" name="Text Placeholder 4">
            <a:extLst>
              <a:ext uri="{FF2B5EF4-FFF2-40B4-BE49-F238E27FC236}">
                <a16:creationId xmlns:a16="http://schemas.microsoft.com/office/drawing/2014/main" id="{07DDA291-4347-8BA1-1666-26B0787D0259}"/>
              </a:ext>
            </a:extLst>
          </p:cNvPr>
          <p:cNvSpPr>
            <a:spLocks noGrp="1"/>
          </p:cNvSpPr>
          <p:nvPr>
            <p:ph type="body" sz="quarter" idx="32" hasCustomPrompt="1"/>
          </p:nvPr>
        </p:nvSpPr>
        <p:spPr>
          <a:xfrm>
            <a:off x="4413251" y="3033796"/>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09.</a:t>
            </a:r>
          </a:p>
        </p:txBody>
      </p:sp>
      <p:sp>
        <p:nvSpPr>
          <p:cNvPr id="26" name="Text Placeholder 4">
            <a:extLst>
              <a:ext uri="{FF2B5EF4-FFF2-40B4-BE49-F238E27FC236}">
                <a16:creationId xmlns:a16="http://schemas.microsoft.com/office/drawing/2014/main" id="{83E523EE-2DED-474B-0FD2-A6981149A880}"/>
              </a:ext>
            </a:extLst>
          </p:cNvPr>
          <p:cNvSpPr>
            <a:spLocks noGrp="1"/>
          </p:cNvSpPr>
          <p:nvPr>
            <p:ph type="body" sz="quarter" idx="33" hasCustomPrompt="1"/>
          </p:nvPr>
        </p:nvSpPr>
        <p:spPr>
          <a:xfrm>
            <a:off x="4413251" y="3718050"/>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10.</a:t>
            </a:r>
          </a:p>
        </p:txBody>
      </p:sp>
      <p:sp>
        <p:nvSpPr>
          <p:cNvPr id="27" name="Text Placeholder 4">
            <a:extLst>
              <a:ext uri="{FF2B5EF4-FFF2-40B4-BE49-F238E27FC236}">
                <a16:creationId xmlns:a16="http://schemas.microsoft.com/office/drawing/2014/main" id="{29296AB4-99D2-EA99-D76D-E7F3045F71B4}"/>
              </a:ext>
            </a:extLst>
          </p:cNvPr>
          <p:cNvSpPr>
            <a:spLocks noGrp="1"/>
          </p:cNvSpPr>
          <p:nvPr>
            <p:ph type="body" sz="quarter" idx="34" hasCustomPrompt="1"/>
          </p:nvPr>
        </p:nvSpPr>
        <p:spPr>
          <a:xfrm>
            <a:off x="4413251" y="4402304"/>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11.</a:t>
            </a:r>
          </a:p>
        </p:txBody>
      </p:sp>
      <p:sp>
        <p:nvSpPr>
          <p:cNvPr id="28" name="Text Placeholder 4">
            <a:extLst>
              <a:ext uri="{FF2B5EF4-FFF2-40B4-BE49-F238E27FC236}">
                <a16:creationId xmlns:a16="http://schemas.microsoft.com/office/drawing/2014/main" id="{A7294D14-7AE8-4680-05C2-1C0A88FE14BD}"/>
              </a:ext>
            </a:extLst>
          </p:cNvPr>
          <p:cNvSpPr>
            <a:spLocks noGrp="1"/>
          </p:cNvSpPr>
          <p:nvPr>
            <p:ph type="body" sz="quarter" idx="35" hasCustomPrompt="1"/>
          </p:nvPr>
        </p:nvSpPr>
        <p:spPr>
          <a:xfrm>
            <a:off x="4413251" y="5086556"/>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12.</a:t>
            </a:r>
          </a:p>
        </p:txBody>
      </p:sp>
      <p:sp>
        <p:nvSpPr>
          <p:cNvPr id="29" name="Line">
            <a:extLst>
              <a:ext uri="{FF2B5EF4-FFF2-40B4-BE49-F238E27FC236}">
                <a16:creationId xmlns:a16="http://schemas.microsoft.com/office/drawing/2014/main" id="{9DE30F06-AC7D-10D3-52B2-23D2FFD356A2}"/>
              </a:ext>
            </a:extLst>
          </p:cNvPr>
          <p:cNvSpPr>
            <a:spLocks noGrp="1"/>
          </p:cNvSpPr>
          <p:nvPr>
            <p:ph type="body" sz="quarter" idx="62" hasCustomPrompt="1"/>
          </p:nvPr>
        </p:nvSpPr>
        <p:spPr>
          <a:xfrm rot="5400000">
            <a:off x="1153729" y="1800814"/>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cap="none" baseline="0" dirty="0">
                <a:solidFill>
                  <a:schemeClr val="accent3"/>
                </a:solidFill>
                <a:latin typeface="+mn-lt"/>
              </a:defRPr>
            </a:lvl1pPr>
          </a:lstStyle>
          <a:p>
            <a:pPr lvl="0" algn="ctr"/>
            <a:r>
              <a:rPr lang="en-US" dirty="0"/>
              <a:t> </a:t>
            </a:r>
            <a:endParaRPr dirty="0"/>
          </a:p>
        </p:txBody>
      </p:sp>
      <p:sp>
        <p:nvSpPr>
          <p:cNvPr id="30" name="Line">
            <a:extLst>
              <a:ext uri="{FF2B5EF4-FFF2-40B4-BE49-F238E27FC236}">
                <a16:creationId xmlns:a16="http://schemas.microsoft.com/office/drawing/2014/main" id="{091DD97E-7CFF-AD0C-8C59-04ADB13EAFD1}"/>
              </a:ext>
            </a:extLst>
          </p:cNvPr>
          <p:cNvSpPr>
            <a:spLocks noGrp="1"/>
          </p:cNvSpPr>
          <p:nvPr>
            <p:ph type="body" sz="quarter" idx="63" hasCustomPrompt="1"/>
          </p:nvPr>
        </p:nvSpPr>
        <p:spPr>
          <a:xfrm rot="5400000">
            <a:off x="1153729" y="2485068"/>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cap="none" baseline="0" dirty="0">
                <a:solidFill>
                  <a:schemeClr val="accent3"/>
                </a:solidFill>
                <a:latin typeface="+mn-lt"/>
              </a:defRPr>
            </a:lvl1pPr>
          </a:lstStyle>
          <a:p>
            <a:pPr lvl="0" algn="ctr"/>
            <a:r>
              <a:rPr lang="en-US" dirty="0"/>
              <a:t> </a:t>
            </a:r>
            <a:endParaRPr dirty="0"/>
          </a:p>
        </p:txBody>
      </p:sp>
      <p:sp>
        <p:nvSpPr>
          <p:cNvPr id="31" name="Line">
            <a:extLst>
              <a:ext uri="{FF2B5EF4-FFF2-40B4-BE49-F238E27FC236}">
                <a16:creationId xmlns:a16="http://schemas.microsoft.com/office/drawing/2014/main" id="{5FF174AE-3CDD-2EEE-8586-DE060424E0C1}"/>
              </a:ext>
            </a:extLst>
          </p:cNvPr>
          <p:cNvSpPr>
            <a:spLocks noGrp="1"/>
          </p:cNvSpPr>
          <p:nvPr>
            <p:ph type="body" sz="quarter" idx="64" hasCustomPrompt="1"/>
          </p:nvPr>
        </p:nvSpPr>
        <p:spPr>
          <a:xfrm rot="5400000">
            <a:off x="1153729" y="3170812"/>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cap="none" baseline="0" dirty="0">
                <a:solidFill>
                  <a:schemeClr val="accent3"/>
                </a:solidFill>
                <a:latin typeface="+mn-lt"/>
              </a:defRPr>
            </a:lvl1pPr>
          </a:lstStyle>
          <a:p>
            <a:pPr lvl="0" algn="ctr"/>
            <a:r>
              <a:rPr lang="en-US" dirty="0"/>
              <a:t> </a:t>
            </a:r>
            <a:endParaRPr dirty="0"/>
          </a:p>
        </p:txBody>
      </p:sp>
      <p:sp>
        <p:nvSpPr>
          <p:cNvPr id="32" name="Line">
            <a:extLst>
              <a:ext uri="{FF2B5EF4-FFF2-40B4-BE49-F238E27FC236}">
                <a16:creationId xmlns:a16="http://schemas.microsoft.com/office/drawing/2014/main" id="{CEF5A32D-2CB6-FE3F-0652-63331E08D4A7}"/>
              </a:ext>
            </a:extLst>
          </p:cNvPr>
          <p:cNvSpPr>
            <a:spLocks noGrp="1"/>
          </p:cNvSpPr>
          <p:nvPr>
            <p:ph type="body" sz="quarter" idx="65" hasCustomPrompt="1"/>
          </p:nvPr>
        </p:nvSpPr>
        <p:spPr>
          <a:xfrm rot="5400000">
            <a:off x="1153729" y="3855066"/>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cap="none" baseline="0" dirty="0">
                <a:solidFill>
                  <a:schemeClr val="accent3"/>
                </a:solidFill>
                <a:latin typeface="+mn-lt"/>
              </a:defRPr>
            </a:lvl1pPr>
          </a:lstStyle>
          <a:p>
            <a:pPr lvl="0" algn="ctr"/>
            <a:r>
              <a:rPr lang="en-US" dirty="0"/>
              <a:t> </a:t>
            </a:r>
            <a:endParaRPr dirty="0"/>
          </a:p>
        </p:txBody>
      </p:sp>
      <p:sp>
        <p:nvSpPr>
          <p:cNvPr id="33" name="Line">
            <a:extLst>
              <a:ext uri="{FF2B5EF4-FFF2-40B4-BE49-F238E27FC236}">
                <a16:creationId xmlns:a16="http://schemas.microsoft.com/office/drawing/2014/main" id="{69C2B4DA-0EC5-D82A-56AF-294C8A92C967}"/>
              </a:ext>
            </a:extLst>
          </p:cNvPr>
          <p:cNvSpPr>
            <a:spLocks noGrp="1"/>
          </p:cNvSpPr>
          <p:nvPr>
            <p:ph type="body" sz="quarter" idx="66" hasCustomPrompt="1"/>
          </p:nvPr>
        </p:nvSpPr>
        <p:spPr>
          <a:xfrm rot="5400000">
            <a:off x="1153729" y="4537830"/>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cap="none" baseline="0" dirty="0">
                <a:solidFill>
                  <a:schemeClr val="accent3"/>
                </a:solidFill>
                <a:latin typeface="+mn-lt"/>
              </a:defRPr>
            </a:lvl1pPr>
          </a:lstStyle>
          <a:p>
            <a:pPr lvl="0" algn="ctr"/>
            <a:r>
              <a:rPr lang="en-US" dirty="0"/>
              <a:t> </a:t>
            </a:r>
            <a:endParaRPr dirty="0"/>
          </a:p>
        </p:txBody>
      </p:sp>
      <p:sp>
        <p:nvSpPr>
          <p:cNvPr id="34" name="Line">
            <a:extLst>
              <a:ext uri="{FF2B5EF4-FFF2-40B4-BE49-F238E27FC236}">
                <a16:creationId xmlns:a16="http://schemas.microsoft.com/office/drawing/2014/main" id="{2BEE6524-88FE-1C4E-2C23-ED6D97C6405E}"/>
              </a:ext>
            </a:extLst>
          </p:cNvPr>
          <p:cNvSpPr>
            <a:spLocks noGrp="1"/>
          </p:cNvSpPr>
          <p:nvPr>
            <p:ph type="body" sz="quarter" idx="67" hasCustomPrompt="1"/>
          </p:nvPr>
        </p:nvSpPr>
        <p:spPr>
          <a:xfrm rot="5400000">
            <a:off x="1153729" y="5222082"/>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cap="none" baseline="0" dirty="0">
                <a:solidFill>
                  <a:schemeClr val="accent3"/>
                </a:solidFill>
                <a:latin typeface="+mn-lt"/>
              </a:defRPr>
            </a:lvl1pPr>
          </a:lstStyle>
          <a:p>
            <a:pPr lvl="0" algn="ctr"/>
            <a:r>
              <a:rPr lang="en-US" dirty="0"/>
              <a:t> </a:t>
            </a:r>
            <a:endParaRPr dirty="0"/>
          </a:p>
        </p:txBody>
      </p:sp>
      <p:sp>
        <p:nvSpPr>
          <p:cNvPr id="35" name="Line">
            <a:extLst>
              <a:ext uri="{FF2B5EF4-FFF2-40B4-BE49-F238E27FC236}">
                <a16:creationId xmlns:a16="http://schemas.microsoft.com/office/drawing/2014/main" id="{D8DB24B0-D934-3FD1-517A-9D9D98B6AEE6}"/>
              </a:ext>
            </a:extLst>
          </p:cNvPr>
          <p:cNvSpPr>
            <a:spLocks noGrp="1"/>
          </p:cNvSpPr>
          <p:nvPr>
            <p:ph type="body" sz="quarter" idx="68" hasCustomPrompt="1"/>
          </p:nvPr>
        </p:nvSpPr>
        <p:spPr>
          <a:xfrm rot="5400000">
            <a:off x="4857367" y="1800814"/>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dirty="0">
                <a:solidFill>
                  <a:schemeClr val="accent3"/>
                </a:solidFill>
                <a:latin typeface="+mn-lt"/>
              </a:defRPr>
            </a:lvl1pPr>
          </a:lstStyle>
          <a:p>
            <a:pPr lvl="0" algn="ctr"/>
            <a:r>
              <a:rPr lang="en-US" dirty="0"/>
              <a:t> </a:t>
            </a:r>
            <a:endParaRPr dirty="0"/>
          </a:p>
        </p:txBody>
      </p:sp>
      <p:sp>
        <p:nvSpPr>
          <p:cNvPr id="36" name="Line">
            <a:extLst>
              <a:ext uri="{FF2B5EF4-FFF2-40B4-BE49-F238E27FC236}">
                <a16:creationId xmlns:a16="http://schemas.microsoft.com/office/drawing/2014/main" id="{A8DD67DC-AA3A-09FA-3322-5FFC5A1F8955}"/>
              </a:ext>
            </a:extLst>
          </p:cNvPr>
          <p:cNvSpPr>
            <a:spLocks noGrp="1"/>
          </p:cNvSpPr>
          <p:nvPr>
            <p:ph type="body" sz="quarter" idx="69" hasCustomPrompt="1"/>
          </p:nvPr>
        </p:nvSpPr>
        <p:spPr>
          <a:xfrm rot="5400000">
            <a:off x="4857367" y="2485068"/>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dirty="0">
                <a:solidFill>
                  <a:schemeClr val="accent3"/>
                </a:solidFill>
                <a:latin typeface="+mn-lt"/>
              </a:defRPr>
            </a:lvl1pPr>
          </a:lstStyle>
          <a:p>
            <a:pPr lvl="0" algn="ctr"/>
            <a:r>
              <a:rPr lang="en-US" dirty="0"/>
              <a:t> </a:t>
            </a:r>
            <a:endParaRPr dirty="0"/>
          </a:p>
        </p:txBody>
      </p:sp>
      <p:sp>
        <p:nvSpPr>
          <p:cNvPr id="37" name="Line">
            <a:extLst>
              <a:ext uri="{FF2B5EF4-FFF2-40B4-BE49-F238E27FC236}">
                <a16:creationId xmlns:a16="http://schemas.microsoft.com/office/drawing/2014/main" id="{D16CCEFA-7407-3A0D-0F56-55EDF6DCEB7B}"/>
              </a:ext>
            </a:extLst>
          </p:cNvPr>
          <p:cNvSpPr>
            <a:spLocks noGrp="1"/>
          </p:cNvSpPr>
          <p:nvPr>
            <p:ph type="body" sz="quarter" idx="70" hasCustomPrompt="1"/>
          </p:nvPr>
        </p:nvSpPr>
        <p:spPr>
          <a:xfrm rot="5400000">
            <a:off x="4857367" y="3170812"/>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dirty="0">
                <a:solidFill>
                  <a:schemeClr val="accent3"/>
                </a:solidFill>
                <a:latin typeface="+mn-lt"/>
              </a:defRPr>
            </a:lvl1pPr>
          </a:lstStyle>
          <a:p>
            <a:pPr lvl="0" algn="ctr"/>
            <a:r>
              <a:rPr lang="en-US" dirty="0"/>
              <a:t> </a:t>
            </a:r>
            <a:endParaRPr dirty="0"/>
          </a:p>
        </p:txBody>
      </p:sp>
      <p:sp>
        <p:nvSpPr>
          <p:cNvPr id="38" name="Line">
            <a:extLst>
              <a:ext uri="{FF2B5EF4-FFF2-40B4-BE49-F238E27FC236}">
                <a16:creationId xmlns:a16="http://schemas.microsoft.com/office/drawing/2014/main" id="{9D5DFCD1-05F0-72DF-29B5-C5C511250276}"/>
              </a:ext>
            </a:extLst>
          </p:cNvPr>
          <p:cNvSpPr>
            <a:spLocks noGrp="1"/>
          </p:cNvSpPr>
          <p:nvPr>
            <p:ph type="body" sz="quarter" idx="71" hasCustomPrompt="1"/>
          </p:nvPr>
        </p:nvSpPr>
        <p:spPr>
          <a:xfrm rot="5400000">
            <a:off x="4857367" y="3855066"/>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dirty="0">
                <a:solidFill>
                  <a:schemeClr val="accent3"/>
                </a:solidFill>
                <a:latin typeface="+mn-lt"/>
              </a:defRPr>
            </a:lvl1pPr>
          </a:lstStyle>
          <a:p>
            <a:pPr lvl="0" algn="ctr"/>
            <a:r>
              <a:rPr lang="en-US" dirty="0"/>
              <a:t> </a:t>
            </a:r>
            <a:endParaRPr dirty="0"/>
          </a:p>
        </p:txBody>
      </p:sp>
      <p:sp>
        <p:nvSpPr>
          <p:cNvPr id="39" name="Line">
            <a:extLst>
              <a:ext uri="{FF2B5EF4-FFF2-40B4-BE49-F238E27FC236}">
                <a16:creationId xmlns:a16="http://schemas.microsoft.com/office/drawing/2014/main" id="{027C98F4-809D-36C0-C550-873294EB7506}"/>
              </a:ext>
            </a:extLst>
          </p:cNvPr>
          <p:cNvSpPr>
            <a:spLocks noGrp="1"/>
          </p:cNvSpPr>
          <p:nvPr>
            <p:ph type="body" sz="quarter" idx="72" hasCustomPrompt="1"/>
          </p:nvPr>
        </p:nvSpPr>
        <p:spPr>
          <a:xfrm rot="5400000">
            <a:off x="4857367" y="4537830"/>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dirty="0">
                <a:solidFill>
                  <a:schemeClr val="accent3"/>
                </a:solidFill>
                <a:latin typeface="+mn-lt"/>
              </a:defRPr>
            </a:lvl1pPr>
          </a:lstStyle>
          <a:p>
            <a:pPr lvl="0" algn="ctr"/>
            <a:r>
              <a:rPr lang="en-US" dirty="0"/>
              <a:t> </a:t>
            </a:r>
            <a:endParaRPr dirty="0"/>
          </a:p>
        </p:txBody>
      </p:sp>
      <p:sp>
        <p:nvSpPr>
          <p:cNvPr id="40" name="Line">
            <a:extLst>
              <a:ext uri="{FF2B5EF4-FFF2-40B4-BE49-F238E27FC236}">
                <a16:creationId xmlns:a16="http://schemas.microsoft.com/office/drawing/2014/main" id="{DF5EE207-0775-F2C6-D919-AC9D9D118496}"/>
              </a:ext>
            </a:extLst>
          </p:cNvPr>
          <p:cNvSpPr>
            <a:spLocks noGrp="1"/>
          </p:cNvSpPr>
          <p:nvPr>
            <p:ph type="body" sz="quarter" idx="73" hasCustomPrompt="1"/>
          </p:nvPr>
        </p:nvSpPr>
        <p:spPr>
          <a:xfrm rot="5400000">
            <a:off x="4857367" y="5222082"/>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dirty="0">
                <a:solidFill>
                  <a:schemeClr val="accent3"/>
                </a:solidFill>
                <a:latin typeface="+mn-lt"/>
              </a:defRPr>
            </a:lvl1pPr>
          </a:lstStyle>
          <a:p>
            <a:pPr lvl="0" algn="ctr"/>
            <a:r>
              <a:rPr lang="en-US" dirty="0"/>
              <a:t> </a:t>
            </a:r>
            <a:endParaRPr dirty="0"/>
          </a:p>
        </p:txBody>
      </p:sp>
      <p:sp>
        <p:nvSpPr>
          <p:cNvPr id="41" name="Picture Placeholder 2">
            <a:extLst>
              <a:ext uri="{FF2B5EF4-FFF2-40B4-BE49-F238E27FC236}">
                <a16:creationId xmlns:a16="http://schemas.microsoft.com/office/drawing/2014/main" id="{D9215809-3036-65D8-B0B2-6867733626F7}"/>
              </a:ext>
            </a:extLst>
          </p:cNvPr>
          <p:cNvSpPr>
            <a:spLocks noGrp="1"/>
          </p:cNvSpPr>
          <p:nvPr>
            <p:ph type="pic" sz="quarter" idx="86" hasCustomPrompt="1"/>
          </p:nvPr>
        </p:nvSpPr>
        <p:spPr>
          <a:xfrm>
            <a:off x="8137144" y="0"/>
            <a:ext cx="3406775" cy="6858000"/>
          </a:xfrm>
          <a:prstGeom prst="rect">
            <a:avLst/>
          </a:prstGeom>
          <a:solidFill>
            <a:schemeClr val="bg2"/>
          </a:solidFill>
        </p:spPr>
        <p:txBody>
          <a:bodyPr vert="horz" lIns="0" tIns="0" rIns="0" bIns="0" rtlCol="0">
            <a:normAutofit/>
          </a:bodyPr>
          <a:lstStyle>
            <a:lvl1pPr>
              <a:defRPr lang="en-US" dirty="0"/>
            </a:lvl1pPr>
          </a:lstStyle>
          <a:p>
            <a:pPr lvl="0" algn="ctr"/>
            <a:r>
              <a:rPr lang="en-AU" dirty="0"/>
              <a:t>Insert image</a:t>
            </a:r>
            <a:endParaRPr lang="en-US" dirty="0"/>
          </a:p>
        </p:txBody>
      </p:sp>
    </p:spTree>
    <p:extLst>
      <p:ext uri="{BB962C8B-B14F-4D97-AF65-F5344CB8AC3E}">
        <p14:creationId xmlns:p14="http://schemas.microsoft.com/office/powerpoint/2010/main" val="3744254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_Numbered_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EEDBF-FAF0-65C9-32FF-5BA5CEEC7F97}"/>
              </a:ext>
            </a:extLst>
          </p:cNvPr>
          <p:cNvSpPr>
            <a:spLocks noGrp="1"/>
          </p:cNvSpPr>
          <p:nvPr>
            <p:ph type="title" hasCustomPrompt="1"/>
          </p:nvPr>
        </p:nvSpPr>
        <p:spPr>
          <a:xfrm>
            <a:off x="6686550" y="723901"/>
            <a:ext cx="3990975" cy="660399"/>
          </a:xfrm>
        </p:spPr>
        <p:txBody>
          <a:bodyPr/>
          <a:lstStyle>
            <a:lvl1pPr>
              <a:defRPr/>
            </a:lvl1pPr>
          </a:lstStyle>
          <a:p>
            <a:r>
              <a:rPr lang="en-US" dirty="0"/>
              <a:t>Agenda</a:t>
            </a:r>
            <a:endParaRPr lang="en-AU" dirty="0"/>
          </a:p>
        </p:txBody>
      </p:sp>
      <p:sp>
        <p:nvSpPr>
          <p:cNvPr id="4" name="Slide Number Placeholder 3">
            <a:extLst>
              <a:ext uri="{FF2B5EF4-FFF2-40B4-BE49-F238E27FC236}">
                <a16:creationId xmlns:a16="http://schemas.microsoft.com/office/drawing/2014/main" id="{6C85BBBC-9B9A-4444-9E57-0E8A714C7D80}"/>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41" name="Picture Placeholder 2">
            <a:extLst>
              <a:ext uri="{FF2B5EF4-FFF2-40B4-BE49-F238E27FC236}">
                <a16:creationId xmlns:a16="http://schemas.microsoft.com/office/drawing/2014/main" id="{D9215809-3036-65D8-B0B2-6867733626F7}"/>
              </a:ext>
            </a:extLst>
          </p:cNvPr>
          <p:cNvSpPr>
            <a:spLocks noGrp="1"/>
          </p:cNvSpPr>
          <p:nvPr>
            <p:ph type="pic" sz="quarter" idx="86" hasCustomPrompt="1"/>
          </p:nvPr>
        </p:nvSpPr>
        <p:spPr>
          <a:xfrm>
            <a:off x="0" y="0"/>
            <a:ext cx="6086475" cy="6858000"/>
          </a:xfrm>
          <a:prstGeom prst="rect">
            <a:avLst/>
          </a:prstGeom>
          <a:solidFill>
            <a:schemeClr val="bg2"/>
          </a:solidFill>
        </p:spPr>
        <p:txBody>
          <a:bodyPr vert="horz" lIns="0" tIns="0" rIns="0" bIns="0" rtlCol="0">
            <a:normAutofit/>
          </a:bodyPr>
          <a:lstStyle>
            <a:lvl1pPr>
              <a:defRPr lang="en-US" dirty="0"/>
            </a:lvl1pPr>
          </a:lstStyle>
          <a:p>
            <a:pPr lvl="0" algn="ctr"/>
            <a:r>
              <a:rPr lang="en-AU" dirty="0"/>
              <a:t>Insert image</a:t>
            </a:r>
            <a:endParaRPr lang="en-US" dirty="0"/>
          </a:p>
        </p:txBody>
      </p:sp>
      <p:sp>
        <p:nvSpPr>
          <p:cNvPr id="42" name="Text Placeholder 23">
            <a:extLst>
              <a:ext uri="{FF2B5EF4-FFF2-40B4-BE49-F238E27FC236}">
                <a16:creationId xmlns:a16="http://schemas.microsoft.com/office/drawing/2014/main" id="{E0A10617-F7C4-EFDF-568C-AB388871F2F9}"/>
              </a:ext>
            </a:extLst>
          </p:cNvPr>
          <p:cNvSpPr>
            <a:spLocks noGrp="1"/>
          </p:cNvSpPr>
          <p:nvPr>
            <p:ph type="body" sz="quarter" idx="13" hasCustomPrompt="1"/>
          </p:nvPr>
        </p:nvSpPr>
        <p:spPr>
          <a:xfrm>
            <a:off x="6686550" y="2024063"/>
            <a:ext cx="2600325" cy="333374"/>
          </a:xfrm>
          <a:prstGeom prst="rect">
            <a:avLst/>
          </a:prstGeom>
        </p:spPr>
        <p:txBody>
          <a:bodyPr anchor="ctr" anchorCtr="0">
            <a:noAutofit/>
          </a:bodyPr>
          <a:lstStyle>
            <a:lvl1pPr marL="0" algn="l" defTabSz="913532" rtl="0" eaLnBrk="1" latinLnBrk="0" hangingPunct="1">
              <a:defRPr kumimoji="0" lang="en-US" sz="1600" b="0" i="0" u="none" strike="noStrike" kern="1200" cap="none" spc="0" normalizeH="0" baseline="0" dirty="0" smtClean="0">
                <a:ln>
                  <a:noFill/>
                </a:ln>
                <a:solidFill>
                  <a:schemeClr val="tx1"/>
                </a:solidFill>
                <a:effectLst/>
                <a:uLnTx/>
                <a:uFillTx/>
                <a:latin typeface="+mn-lt"/>
                <a:ea typeface="ＭＳ Ｐゴシック" charset="0"/>
                <a:cs typeface="Century Gothic"/>
              </a:defRPr>
            </a:lvl1pPr>
          </a:lstStyle>
          <a:p>
            <a:pPr lvl="0"/>
            <a:r>
              <a:rPr lang="en-US" dirty="0"/>
              <a:t>Section title goes here</a:t>
            </a:r>
          </a:p>
        </p:txBody>
      </p:sp>
      <p:sp>
        <p:nvSpPr>
          <p:cNvPr id="43" name="Text Placeholder 23">
            <a:extLst>
              <a:ext uri="{FF2B5EF4-FFF2-40B4-BE49-F238E27FC236}">
                <a16:creationId xmlns:a16="http://schemas.microsoft.com/office/drawing/2014/main" id="{C3E5268F-B9A8-AA9D-7F33-59C881F028CE}"/>
              </a:ext>
            </a:extLst>
          </p:cNvPr>
          <p:cNvSpPr>
            <a:spLocks noGrp="1"/>
          </p:cNvSpPr>
          <p:nvPr>
            <p:ph type="body" sz="quarter" idx="14" hasCustomPrompt="1"/>
          </p:nvPr>
        </p:nvSpPr>
        <p:spPr>
          <a:xfrm>
            <a:off x="10160774" y="2024063"/>
            <a:ext cx="485775" cy="333374"/>
          </a:xfrm>
          <a:prstGeom prst="rect">
            <a:avLst/>
          </a:prstGeom>
        </p:spPr>
        <p:txBody>
          <a:bodyPr anchor="ctr" anchorCtr="0">
            <a:noAutofit/>
          </a:bodyPr>
          <a:lstStyle>
            <a:lvl1pPr marL="0" algn="r" defTabSz="913532" rtl="0" eaLnBrk="1" latinLnBrk="0" hangingPunct="1">
              <a:defRPr lang="en-US" sz="2400" b="1" kern="1200" dirty="0" smtClean="0">
                <a:solidFill>
                  <a:schemeClr val="accent3"/>
                </a:solidFill>
                <a:latin typeface="+mn-lt"/>
                <a:ea typeface="+mn-ea"/>
                <a:cs typeface="+mn-cs"/>
              </a:defRPr>
            </a:lvl1pPr>
          </a:lstStyle>
          <a:p>
            <a:pPr lvl="0"/>
            <a:r>
              <a:rPr lang="en-US" dirty="0"/>
              <a:t>01</a:t>
            </a:r>
          </a:p>
        </p:txBody>
      </p:sp>
      <p:sp>
        <p:nvSpPr>
          <p:cNvPr id="44" name="Text Placeholder 23">
            <a:extLst>
              <a:ext uri="{FF2B5EF4-FFF2-40B4-BE49-F238E27FC236}">
                <a16:creationId xmlns:a16="http://schemas.microsoft.com/office/drawing/2014/main" id="{8B29583E-0856-E9B8-9621-EBA348B368D2}"/>
              </a:ext>
            </a:extLst>
          </p:cNvPr>
          <p:cNvSpPr>
            <a:spLocks noGrp="1"/>
          </p:cNvSpPr>
          <p:nvPr>
            <p:ph type="body" sz="quarter" idx="15" hasCustomPrompt="1"/>
          </p:nvPr>
        </p:nvSpPr>
        <p:spPr>
          <a:xfrm>
            <a:off x="6686549" y="2444254"/>
            <a:ext cx="3960000" cy="18000"/>
          </a:xfrm>
          <a:prstGeom prst="rect">
            <a:avLst/>
          </a:prstGeom>
          <a:solidFill>
            <a:schemeClr val="bg2"/>
          </a:solidFill>
        </p:spPr>
        <p:txBody>
          <a:bodyPr anchor="ctr" anchorCtr="0">
            <a:noAutofit/>
          </a:bodyPr>
          <a:lstStyle>
            <a:lvl1pPr marL="0" algn="l" defTabSz="913532" rtl="0" eaLnBrk="1" latinLnBrk="0" hangingPunct="1">
              <a:defRPr kumimoji="0" lang="en-US" sz="1600" b="0" i="0" u="none" strike="noStrike" kern="1200" cap="none" spc="0" normalizeH="0" baseline="0" dirty="0" smtClean="0">
                <a:ln>
                  <a:noFill/>
                </a:ln>
                <a:solidFill>
                  <a:srgbClr val="434447"/>
                </a:solidFill>
                <a:effectLst/>
                <a:uLnTx/>
                <a:uFillTx/>
                <a:latin typeface="+mn-lt"/>
                <a:ea typeface="ＭＳ Ｐゴシック" charset="0"/>
                <a:cs typeface="Century Gothic"/>
              </a:defRPr>
            </a:lvl1pPr>
          </a:lstStyle>
          <a:p>
            <a:pPr lvl="0"/>
            <a:r>
              <a:rPr lang="en-US" dirty="0"/>
              <a:t>  </a:t>
            </a:r>
          </a:p>
        </p:txBody>
      </p:sp>
      <p:sp>
        <p:nvSpPr>
          <p:cNvPr id="45" name="Text Placeholder 23">
            <a:extLst>
              <a:ext uri="{FF2B5EF4-FFF2-40B4-BE49-F238E27FC236}">
                <a16:creationId xmlns:a16="http://schemas.microsoft.com/office/drawing/2014/main" id="{88BEDA07-105D-5E8A-D7E4-07240513894C}"/>
              </a:ext>
            </a:extLst>
          </p:cNvPr>
          <p:cNvSpPr>
            <a:spLocks noGrp="1"/>
          </p:cNvSpPr>
          <p:nvPr>
            <p:ph type="body" sz="quarter" idx="16" hasCustomPrompt="1"/>
          </p:nvPr>
        </p:nvSpPr>
        <p:spPr>
          <a:xfrm>
            <a:off x="6686550" y="2549072"/>
            <a:ext cx="2600325" cy="333374"/>
          </a:xfrm>
          <a:prstGeom prst="rect">
            <a:avLst/>
          </a:prstGeom>
        </p:spPr>
        <p:txBody>
          <a:bodyPr anchor="ctr" anchorCtr="0">
            <a:noAutofit/>
          </a:bodyPr>
          <a:lstStyle>
            <a:lvl1pPr marL="0" algn="l" defTabSz="913532" rtl="0" eaLnBrk="1" latinLnBrk="0" hangingPunct="1">
              <a:defRPr kumimoji="0" lang="en-US" sz="1600" b="0" i="0" u="none" strike="noStrike" kern="1200" cap="none" spc="0" normalizeH="0" baseline="0" dirty="0" smtClean="0">
                <a:ln>
                  <a:noFill/>
                </a:ln>
                <a:solidFill>
                  <a:schemeClr val="tx1"/>
                </a:solidFill>
                <a:effectLst/>
                <a:uLnTx/>
                <a:uFillTx/>
                <a:latin typeface="+mn-lt"/>
                <a:ea typeface="ＭＳ Ｐゴシック" charset="0"/>
                <a:cs typeface="Century Gothic"/>
              </a:defRPr>
            </a:lvl1pPr>
          </a:lstStyle>
          <a:p>
            <a:pPr lvl="0"/>
            <a:r>
              <a:rPr lang="en-US" dirty="0"/>
              <a:t>Section title goes here</a:t>
            </a:r>
          </a:p>
        </p:txBody>
      </p:sp>
      <p:sp>
        <p:nvSpPr>
          <p:cNvPr id="46" name="Text Placeholder 23">
            <a:extLst>
              <a:ext uri="{FF2B5EF4-FFF2-40B4-BE49-F238E27FC236}">
                <a16:creationId xmlns:a16="http://schemas.microsoft.com/office/drawing/2014/main" id="{4D312AF5-C4C9-5D41-30C4-F0C466E2D77A}"/>
              </a:ext>
            </a:extLst>
          </p:cNvPr>
          <p:cNvSpPr>
            <a:spLocks noGrp="1"/>
          </p:cNvSpPr>
          <p:nvPr>
            <p:ph type="body" sz="quarter" idx="17" hasCustomPrompt="1"/>
          </p:nvPr>
        </p:nvSpPr>
        <p:spPr>
          <a:xfrm>
            <a:off x="10160774" y="2549072"/>
            <a:ext cx="485775" cy="333374"/>
          </a:xfrm>
          <a:prstGeom prst="rect">
            <a:avLst/>
          </a:prstGeom>
        </p:spPr>
        <p:txBody>
          <a:bodyPr anchor="ctr" anchorCtr="0">
            <a:noAutofit/>
          </a:bodyPr>
          <a:lstStyle>
            <a:lvl1pPr marL="0" algn="r" defTabSz="913532" rtl="0" eaLnBrk="1" latinLnBrk="0" hangingPunct="1">
              <a:defRPr lang="en-US" sz="2400" b="1" kern="1200" dirty="0" smtClean="0">
                <a:solidFill>
                  <a:schemeClr val="accent3"/>
                </a:solidFill>
                <a:latin typeface="+mn-lt"/>
                <a:ea typeface="+mn-ea"/>
                <a:cs typeface="+mn-cs"/>
              </a:defRPr>
            </a:lvl1pPr>
          </a:lstStyle>
          <a:p>
            <a:pPr lvl="0"/>
            <a:r>
              <a:rPr lang="en-US" dirty="0"/>
              <a:t>02</a:t>
            </a:r>
          </a:p>
        </p:txBody>
      </p:sp>
      <p:sp>
        <p:nvSpPr>
          <p:cNvPr id="47" name="Text Placeholder 23">
            <a:extLst>
              <a:ext uri="{FF2B5EF4-FFF2-40B4-BE49-F238E27FC236}">
                <a16:creationId xmlns:a16="http://schemas.microsoft.com/office/drawing/2014/main" id="{253DBD4A-AA3A-9B98-10CD-542D08823094}"/>
              </a:ext>
            </a:extLst>
          </p:cNvPr>
          <p:cNvSpPr>
            <a:spLocks noGrp="1"/>
          </p:cNvSpPr>
          <p:nvPr>
            <p:ph type="body" sz="quarter" idx="18" hasCustomPrompt="1"/>
          </p:nvPr>
        </p:nvSpPr>
        <p:spPr>
          <a:xfrm>
            <a:off x="6686550" y="3074081"/>
            <a:ext cx="2600325" cy="333374"/>
          </a:xfrm>
          <a:prstGeom prst="rect">
            <a:avLst/>
          </a:prstGeom>
        </p:spPr>
        <p:txBody>
          <a:bodyPr anchor="ctr" anchorCtr="0">
            <a:noAutofit/>
          </a:bodyPr>
          <a:lstStyle>
            <a:lvl1pPr marL="0" algn="l" defTabSz="913532" rtl="0" eaLnBrk="1" latinLnBrk="0" hangingPunct="1">
              <a:defRPr kumimoji="0" lang="en-US" sz="1600" b="0" i="0" u="none" strike="noStrike" kern="1200" cap="none" spc="0" normalizeH="0" baseline="0" dirty="0" smtClean="0">
                <a:ln>
                  <a:noFill/>
                </a:ln>
                <a:solidFill>
                  <a:schemeClr val="tx1"/>
                </a:solidFill>
                <a:effectLst/>
                <a:uLnTx/>
                <a:uFillTx/>
                <a:latin typeface="+mn-lt"/>
                <a:ea typeface="ＭＳ Ｐゴシック" charset="0"/>
                <a:cs typeface="Century Gothic"/>
              </a:defRPr>
            </a:lvl1pPr>
          </a:lstStyle>
          <a:p>
            <a:pPr lvl="0"/>
            <a:r>
              <a:rPr lang="en-US" dirty="0"/>
              <a:t>Section title goes here</a:t>
            </a:r>
          </a:p>
        </p:txBody>
      </p:sp>
      <p:sp>
        <p:nvSpPr>
          <p:cNvPr id="48" name="Text Placeholder 23">
            <a:extLst>
              <a:ext uri="{FF2B5EF4-FFF2-40B4-BE49-F238E27FC236}">
                <a16:creationId xmlns:a16="http://schemas.microsoft.com/office/drawing/2014/main" id="{A3A91EFD-DC54-9B29-2E1F-0135BE71AF34}"/>
              </a:ext>
            </a:extLst>
          </p:cNvPr>
          <p:cNvSpPr>
            <a:spLocks noGrp="1"/>
          </p:cNvSpPr>
          <p:nvPr>
            <p:ph type="body" sz="quarter" idx="19" hasCustomPrompt="1"/>
          </p:nvPr>
        </p:nvSpPr>
        <p:spPr>
          <a:xfrm>
            <a:off x="10160774" y="3074081"/>
            <a:ext cx="485775" cy="333374"/>
          </a:xfrm>
          <a:prstGeom prst="rect">
            <a:avLst/>
          </a:prstGeom>
        </p:spPr>
        <p:txBody>
          <a:bodyPr anchor="ctr" anchorCtr="0">
            <a:noAutofit/>
          </a:bodyPr>
          <a:lstStyle>
            <a:lvl1pPr marL="0" algn="r" defTabSz="913532" rtl="0" eaLnBrk="1" latinLnBrk="0" hangingPunct="1">
              <a:defRPr lang="en-US" sz="2400" b="1" kern="1200" dirty="0" smtClean="0">
                <a:solidFill>
                  <a:schemeClr val="accent3"/>
                </a:solidFill>
                <a:latin typeface="+mn-lt"/>
                <a:ea typeface="+mn-ea"/>
                <a:cs typeface="+mn-cs"/>
              </a:defRPr>
            </a:lvl1pPr>
          </a:lstStyle>
          <a:p>
            <a:pPr lvl="0"/>
            <a:r>
              <a:rPr lang="en-US" dirty="0"/>
              <a:t>03</a:t>
            </a:r>
          </a:p>
        </p:txBody>
      </p:sp>
      <p:sp>
        <p:nvSpPr>
          <p:cNvPr id="49" name="Text Placeholder 23">
            <a:extLst>
              <a:ext uri="{FF2B5EF4-FFF2-40B4-BE49-F238E27FC236}">
                <a16:creationId xmlns:a16="http://schemas.microsoft.com/office/drawing/2014/main" id="{3835BADA-B742-FAE7-A9FC-92498DB48CC5}"/>
              </a:ext>
            </a:extLst>
          </p:cNvPr>
          <p:cNvSpPr>
            <a:spLocks noGrp="1"/>
          </p:cNvSpPr>
          <p:nvPr>
            <p:ph type="body" sz="quarter" idx="20" hasCustomPrompt="1"/>
          </p:nvPr>
        </p:nvSpPr>
        <p:spPr>
          <a:xfrm>
            <a:off x="6686550" y="3599090"/>
            <a:ext cx="2600325" cy="333374"/>
          </a:xfrm>
          <a:prstGeom prst="rect">
            <a:avLst/>
          </a:prstGeom>
        </p:spPr>
        <p:txBody>
          <a:bodyPr anchor="ctr" anchorCtr="0">
            <a:noAutofit/>
          </a:bodyPr>
          <a:lstStyle>
            <a:lvl1pPr marL="0" algn="l" defTabSz="913532" rtl="0" eaLnBrk="1" latinLnBrk="0" hangingPunct="1">
              <a:defRPr kumimoji="0" lang="en-US" sz="1600" b="0" i="0" u="none" strike="noStrike" kern="1200" cap="none" spc="0" normalizeH="0" baseline="0" dirty="0" smtClean="0">
                <a:ln>
                  <a:noFill/>
                </a:ln>
                <a:solidFill>
                  <a:schemeClr val="tx1"/>
                </a:solidFill>
                <a:effectLst/>
                <a:uLnTx/>
                <a:uFillTx/>
                <a:latin typeface="+mn-lt"/>
                <a:ea typeface="ＭＳ Ｐゴシック" charset="0"/>
                <a:cs typeface="Century Gothic"/>
              </a:defRPr>
            </a:lvl1pPr>
          </a:lstStyle>
          <a:p>
            <a:pPr lvl="0"/>
            <a:r>
              <a:rPr lang="en-US" dirty="0"/>
              <a:t>Section title goes here</a:t>
            </a:r>
          </a:p>
        </p:txBody>
      </p:sp>
      <p:sp>
        <p:nvSpPr>
          <p:cNvPr id="50" name="Text Placeholder 23">
            <a:extLst>
              <a:ext uri="{FF2B5EF4-FFF2-40B4-BE49-F238E27FC236}">
                <a16:creationId xmlns:a16="http://schemas.microsoft.com/office/drawing/2014/main" id="{7F68EE14-A21C-95B0-E0E4-A7C5A45B377A}"/>
              </a:ext>
            </a:extLst>
          </p:cNvPr>
          <p:cNvSpPr>
            <a:spLocks noGrp="1"/>
          </p:cNvSpPr>
          <p:nvPr>
            <p:ph type="body" sz="quarter" idx="21" hasCustomPrompt="1"/>
          </p:nvPr>
        </p:nvSpPr>
        <p:spPr>
          <a:xfrm>
            <a:off x="10160774" y="3599090"/>
            <a:ext cx="485775" cy="333374"/>
          </a:xfrm>
          <a:prstGeom prst="rect">
            <a:avLst/>
          </a:prstGeom>
        </p:spPr>
        <p:txBody>
          <a:bodyPr anchor="ctr" anchorCtr="0">
            <a:noAutofit/>
          </a:bodyPr>
          <a:lstStyle>
            <a:lvl1pPr marL="0" algn="r" defTabSz="913532" rtl="0" eaLnBrk="1" latinLnBrk="0" hangingPunct="1">
              <a:defRPr lang="en-US" sz="2400" b="1" kern="1200" dirty="0" smtClean="0">
                <a:solidFill>
                  <a:schemeClr val="accent3"/>
                </a:solidFill>
                <a:latin typeface="+mn-lt"/>
                <a:ea typeface="+mn-ea"/>
                <a:cs typeface="+mn-cs"/>
              </a:defRPr>
            </a:lvl1pPr>
          </a:lstStyle>
          <a:p>
            <a:pPr lvl="0"/>
            <a:r>
              <a:rPr lang="en-US" dirty="0"/>
              <a:t>04</a:t>
            </a:r>
          </a:p>
        </p:txBody>
      </p:sp>
      <p:sp>
        <p:nvSpPr>
          <p:cNvPr id="51" name="Text Placeholder 23">
            <a:extLst>
              <a:ext uri="{FF2B5EF4-FFF2-40B4-BE49-F238E27FC236}">
                <a16:creationId xmlns:a16="http://schemas.microsoft.com/office/drawing/2014/main" id="{94699D87-C27A-343B-8C06-19FBEADB122F}"/>
              </a:ext>
            </a:extLst>
          </p:cNvPr>
          <p:cNvSpPr>
            <a:spLocks noGrp="1"/>
          </p:cNvSpPr>
          <p:nvPr>
            <p:ph type="body" sz="quarter" idx="22" hasCustomPrompt="1"/>
          </p:nvPr>
        </p:nvSpPr>
        <p:spPr>
          <a:xfrm>
            <a:off x="6686550" y="4124099"/>
            <a:ext cx="2600325" cy="333374"/>
          </a:xfrm>
          <a:prstGeom prst="rect">
            <a:avLst/>
          </a:prstGeom>
        </p:spPr>
        <p:txBody>
          <a:bodyPr anchor="ctr" anchorCtr="0">
            <a:noAutofit/>
          </a:bodyPr>
          <a:lstStyle>
            <a:lvl1pPr marL="0" algn="l" defTabSz="913532" rtl="0" eaLnBrk="1" latinLnBrk="0" hangingPunct="1">
              <a:defRPr kumimoji="0" lang="en-US" sz="1600" b="0" i="0" u="none" strike="noStrike" kern="1200" cap="none" spc="0" normalizeH="0" baseline="0" dirty="0" smtClean="0">
                <a:ln>
                  <a:noFill/>
                </a:ln>
                <a:solidFill>
                  <a:schemeClr val="tx1"/>
                </a:solidFill>
                <a:effectLst/>
                <a:uLnTx/>
                <a:uFillTx/>
                <a:latin typeface="+mn-lt"/>
                <a:ea typeface="ＭＳ Ｐゴシック" charset="0"/>
                <a:cs typeface="Century Gothic"/>
              </a:defRPr>
            </a:lvl1pPr>
          </a:lstStyle>
          <a:p>
            <a:pPr lvl="0"/>
            <a:r>
              <a:rPr lang="en-US" dirty="0"/>
              <a:t>Section title goes here</a:t>
            </a:r>
          </a:p>
        </p:txBody>
      </p:sp>
      <p:sp>
        <p:nvSpPr>
          <p:cNvPr id="52" name="Text Placeholder 23">
            <a:extLst>
              <a:ext uri="{FF2B5EF4-FFF2-40B4-BE49-F238E27FC236}">
                <a16:creationId xmlns:a16="http://schemas.microsoft.com/office/drawing/2014/main" id="{44E71CA1-0FB1-36E5-C898-6C772CF7A10C}"/>
              </a:ext>
            </a:extLst>
          </p:cNvPr>
          <p:cNvSpPr>
            <a:spLocks noGrp="1"/>
          </p:cNvSpPr>
          <p:nvPr>
            <p:ph type="body" sz="quarter" idx="23" hasCustomPrompt="1"/>
          </p:nvPr>
        </p:nvSpPr>
        <p:spPr>
          <a:xfrm>
            <a:off x="10160774" y="4124099"/>
            <a:ext cx="485775" cy="333374"/>
          </a:xfrm>
          <a:prstGeom prst="rect">
            <a:avLst/>
          </a:prstGeom>
        </p:spPr>
        <p:txBody>
          <a:bodyPr anchor="ctr" anchorCtr="0">
            <a:noAutofit/>
          </a:bodyPr>
          <a:lstStyle>
            <a:lvl1pPr marL="0" algn="r" defTabSz="913532" rtl="0" eaLnBrk="1" latinLnBrk="0" hangingPunct="1">
              <a:defRPr lang="en-US" sz="2400" b="1" kern="1200" dirty="0" smtClean="0">
                <a:solidFill>
                  <a:schemeClr val="accent3"/>
                </a:solidFill>
                <a:latin typeface="+mn-lt"/>
                <a:ea typeface="+mn-ea"/>
                <a:cs typeface="+mn-cs"/>
              </a:defRPr>
            </a:lvl1pPr>
          </a:lstStyle>
          <a:p>
            <a:pPr lvl="0"/>
            <a:r>
              <a:rPr lang="en-US" dirty="0"/>
              <a:t>05</a:t>
            </a:r>
          </a:p>
        </p:txBody>
      </p:sp>
      <p:sp>
        <p:nvSpPr>
          <p:cNvPr id="53" name="Text Placeholder 23">
            <a:extLst>
              <a:ext uri="{FF2B5EF4-FFF2-40B4-BE49-F238E27FC236}">
                <a16:creationId xmlns:a16="http://schemas.microsoft.com/office/drawing/2014/main" id="{E0904BD4-BB07-08C4-A9D5-3AE65F411086}"/>
              </a:ext>
            </a:extLst>
          </p:cNvPr>
          <p:cNvSpPr>
            <a:spLocks noGrp="1"/>
          </p:cNvSpPr>
          <p:nvPr>
            <p:ph type="body" sz="quarter" idx="24" hasCustomPrompt="1"/>
          </p:nvPr>
        </p:nvSpPr>
        <p:spPr>
          <a:xfrm>
            <a:off x="6686550" y="4649108"/>
            <a:ext cx="2600325" cy="333374"/>
          </a:xfrm>
          <a:prstGeom prst="rect">
            <a:avLst/>
          </a:prstGeom>
        </p:spPr>
        <p:txBody>
          <a:bodyPr anchor="ctr" anchorCtr="0">
            <a:noAutofit/>
          </a:bodyPr>
          <a:lstStyle>
            <a:lvl1pPr marL="0" algn="l" defTabSz="913532" rtl="0" eaLnBrk="1" latinLnBrk="0" hangingPunct="1">
              <a:defRPr kumimoji="0" lang="en-US" sz="1600" b="0" i="0" u="none" strike="noStrike" kern="1200" cap="none" spc="0" normalizeH="0" baseline="0" dirty="0" smtClean="0">
                <a:ln>
                  <a:noFill/>
                </a:ln>
                <a:solidFill>
                  <a:schemeClr val="tx1"/>
                </a:solidFill>
                <a:effectLst/>
                <a:uLnTx/>
                <a:uFillTx/>
                <a:latin typeface="+mn-lt"/>
                <a:ea typeface="ＭＳ Ｐゴシック" charset="0"/>
                <a:cs typeface="Century Gothic"/>
              </a:defRPr>
            </a:lvl1pPr>
          </a:lstStyle>
          <a:p>
            <a:pPr lvl="0"/>
            <a:r>
              <a:rPr lang="en-US" dirty="0"/>
              <a:t>Section title goes here</a:t>
            </a:r>
          </a:p>
        </p:txBody>
      </p:sp>
      <p:sp>
        <p:nvSpPr>
          <p:cNvPr id="54" name="Text Placeholder 23">
            <a:extLst>
              <a:ext uri="{FF2B5EF4-FFF2-40B4-BE49-F238E27FC236}">
                <a16:creationId xmlns:a16="http://schemas.microsoft.com/office/drawing/2014/main" id="{D96D5CF6-49B0-F147-3A13-A7DE51DC9FF9}"/>
              </a:ext>
            </a:extLst>
          </p:cNvPr>
          <p:cNvSpPr>
            <a:spLocks noGrp="1"/>
          </p:cNvSpPr>
          <p:nvPr>
            <p:ph type="body" sz="quarter" idx="25" hasCustomPrompt="1"/>
          </p:nvPr>
        </p:nvSpPr>
        <p:spPr>
          <a:xfrm>
            <a:off x="10160774" y="4649108"/>
            <a:ext cx="485775" cy="333374"/>
          </a:xfrm>
          <a:prstGeom prst="rect">
            <a:avLst/>
          </a:prstGeom>
        </p:spPr>
        <p:txBody>
          <a:bodyPr anchor="ctr" anchorCtr="0">
            <a:noAutofit/>
          </a:bodyPr>
          <a:lstStyle>
            <a:lvl1pPr marL="0" algn="r" defTabSz="913532" rtl="0" eaLnBrk="1" latinLnBrk="0" hangingPunct="1">
              <a:defRPr lang="en-US" sz="2400" b="1" kern="1200" dirty="0" smtClean="0">
                <a:solidFill>
                  <a:schemeClr val="accent3"/>
                </a:solidFill>
                <a:latin typeface="+mn-lt"/>
                <a:ea typeface="+mn-ea"/>
                <a:cs typeface="+mn-cs"/>
              </a:defRPr>
            </a:lvl1pPr>
          </a:lstStyle>
          <a:p>
            <a:pPr lvl="0"/>
            <a:r>
              <a:rPr lang="en-US" dirty="0"/>
              <a:t>06</a:t>
            </a:r>
          </a:p>
        </p:txBody>
      </p:sp>
      <p:sp>
        <p:nvSpPr>
          <p:cNvPr id="55" name="Text Placeholder 23">
            <a:extLst>
              <a:ext uri="{FF2B5EF4-FFF2-40B4-BE49-F238E27FC236}">
                <a16:creationId xmlns:a16="http://schemas.microsoft.com/office/drawing/2014/main" id="{5064460B-AF5B-2077-9309-C20E56A323DF}"/>
              </a:ext>
            </a:extLst>
          </p:cNvPr>
          <p:cNvSpPr>
            <a:spLocks noGrp="1"/>
          </p:cNvSpPr>
          <p:nvPr>
            <p:ph type="body" sz="quarter" idx="26" hasCustomPrompt="1"/>
          </p:nvPr>
        </p:nvSpPr>
        <p:spPr>
          <a:xfrm>
            <a:off x="6686550" y="5174117"/>
            <a:ext cx="2600325" cy="333374"/>
          </a:xfrm>
          <a:prstGeom prst="rect">
            <a:avLst/>
          </a:prstGeom>
        </p:spPr>
        <p:txBody>
          <a:bodyPr anchor="ctr" anchorCtr="0">
            <a:noAutofit/>
          </a:bodyPr>
          <a:lstStyle>
            <a:lvl1pPr marL="0" algn="l" defTabSz="913532" rtl="0" eaLnBrk="1" latinLnBrk="0" hangingPunct="1">
              <a:defRPr kumimoji="0" lang="en-US" sz="1600" b="0" i="0" u="none" strike="noStrike" kern="1200" cap="none" spc="0" normalizeH="0" baseline="0" dirty="0" smtClean="0">
                <a:ln>
                  <a:noFill/>
                </a:ln>
                <a:solidFill>
                  <a:schemeClr val="tx1"/>
                </a:solidFill>
                <a:effectLst/>
                <a:uLnTx/>
                <a:uFillTx/>
                <a:latin typeface="+mn-lt"/>
                <a:ea typeface="ＭＳ Ｐゴシック" charset="0"/>
                <a:cs typeface="Century Gothic"/>
              </a:defRPr>
            </a:lvl1pPr>
          </a:lstStyle>
          <a:p>
            <a:pPr lvl="0"/>
            <a:r>
              <a:rPr lang="en-US" dirty="0"/>
              <a:t>Section title goes here</a:t>
            </a:r>
          </a:p>
        </p:txBody>
      </p:sp>
      <p:sp>
        <p:nvSpPr>
          <p:cNvPr id="56" name="Text Placeholder 23">
            <a:extLst>
              <a:ext uri="{FF2B5EF4-FFF2-40B4-BE49-F238E27FC236}">
                <a16:creationId xmlns:a16="http://schemas.microsoft.com/office/drawing/2014/main" id="{0BD058F8-A4BD-1A51-FB0B-46CB1DF718E3}"/>
              </a:ext>
            </a:extLst>
          </p:cNvPr>
          <p:cNvSpPr>
            <a:spLocks noGrp="1"/>
          </p:cNvSpPr>
          <p:nvPr>
            <p:ph type="body" sz="quarter" idx="27" hasCustomPrompt="1"/>
          </p:nvPr>
        </p:nvSpPr>
        <p:spPr>
          <a:xfrm>
            <a:off x="10160774" y="5174117"/>
            <a:ext cx="485775" cy="333374"/>
          </a:xfrm>
          <a:prstGeom prst="rect">
            <a:avLst/>
          </a:prstGeom>
        </p:spPr>
        <p:txBody>
          <a:bodyPr anchor="ctr" anchorCtr="0">
            <a:noAutofit/>
          </a:bodyPr>
          <a:lstStyle>
            <a:lvl1pPr marL="0" algn="r" defTabSz="913532" rtl="0" eaLnBrk="1" latinLnBrk="0" hangingPunct="1">
              <a:defRPr lang="en-US" sz="2400" b="1" kern="1200" dirty="0" smtClean="0">
                <a:solidFill>
                  <a:schemeClr val="accent3"/>
                </a:solidFill>
                <a:latin typeface="+mn-lt"/>
                <a:ea typeface="+mn-ea"/>
                <a:cs typeface="+mn-cs"/>
              </a:defRPr>
            </a:lvl1pPr>
          </a:lstStyle>
          <a:p>
            <a:pPr lvl="0"/>
            <a:r>
              <a:rPr lang="en-US" dirty="0"/>
              <a:t>07</a:t>
            </a:r>
          </a:p>
        </p:txBody>
      </p:sp>
      <p:sp>
        <p:nvSpPr>
          <p:cNvPr id="57" name="Text Placeholder 23">
            <a:extLst>
              <a:ext uri="{FF2B5EF4-FFF2-40B4-BE49-F238E27FC236}">
                <a16:creationId xmlns:a16="http://schemas.microsoft.com/office/drawing/2014/main" id="{5EFCFDD8-CEC0-DD5B-C92E-D4C1C64E226D}"/>
              </a:ext>
            </a:extLst>
          </p:cNvPr>
          <p:cNvSpPr>
            <a:spLocks noGrp="1"/>
          </p:cNvSpPr>
          <p:nvPr>
            <p:ph type="body" sz="quarter" idx="28" hasCustomPrompt="1"/>
          </p:nvPr>
        </p:nvSpPr>
        <p:spPr>
          <a:xfrm>
            <a:off x="6686550" y="5699126"/>
            <a:ext cx="2600325" cy="333374"/>
          </a:xfrm>
          <a:prstGeom prst="rect">
            <a:avLst/>
          </a:prstGeom>
        </p:spPr>
        <p:txBody>
          <a:bodyPr anchor="ctr" anchorCtr="0">
            <a:noAutofit/>
          </a:bodyPr>
          <a:lstStyle>
            <a:lvl1pPr marL="0" algn="l" defTabSz="913532" rtl="0" eaLnBrk="1" latinLnBrk="0" hangingPunct="1">
              <a:defRPr kumimoji="0" lang="en-US" sz="1600" b="0" i="0" u="none" strike="noStrike" kern="1200" cap="none" spc="0" normalizeH="0" baseline="0" dirty="0" smtClean="0">
                <a:ln>
                  <a:noFill/>
                </a:ln>
                <a:solidFill>
                  <a:schemeClr val="tx1"/>
                </a:solidFill>
                <a:effectLst/>
                <a:uLnTx/>
                <a:uFillTx/>
                <a:latin typeface="+mn-lt"/>
                <a:ea typeface="ＭＳ Ｐゴシック" charset="0"/>
                <a:cs typeface="Century Gothic"/>
              </a:defRPr>
            </a:lvl1pPr>
          </a:lstStyle>
          <a:p>
            <a:pPr lvl="0"/>
            <a:r>
              <a:rPr lang="en-US" dirty="0"/>
              <a:t>Section title goes here</a:t>
            </a:r>
          </a:p>
        </p:txBody>
      </p:sp>
      <p:sp>
        <p:nvSpPr>
          <p:cNvPr id="58" name="Text Placeholder 23">
            <a:extLst>
              <a:ext uri="{FF2B5EF4-FFF2-40B4-BE49-F238E27FC236}">
                <a16:creationId xmlns:a16="http://schemas.microsoft.com/office/drawing/2014/main" id="{2F3916AA-FA83-14CA-1970-E7B012F9982F}"/>
              </a:ext>
            </a:extLst>
          </p:cNvPr>
          <p:cNvSpPr>
            <a:spLocks noGrp="1"/>
          </p:cNvSpPr>
          <p:nvPr>
            <p:ph type="body" sz="quarter" idx="29" hasCustomPrompt="1"/>
          </p:nvPr>
        </p:nvSpPr>
        <p:spPr>
          <a:xfrm>
            <a:off x="10160774" y="5699126"/>
            <a:ext cx="485775" cy="333374"/>
          </a:xfrm>
          <a:prstGeom prst="rect">
            <a:avLst/>
          </a:prstGeom>
        </p:spPr>
        <p:txBody>
          <a:bodyPr anchor="ctr" anchorCtr="0">
            <a:noAutofit/>
          </a:bodyPr>
          <a:lstStyle>
            <a:lvl1pPr marL="0" algn="r" defTabSz="913532" rtl="0" eaLnBrk="1" latinLnBrk="0" hangingPunct="1">
              <a:defRPr lang="en-US" sz="2400" b="1" kern="1200" dirty="0" smtClean="0">
                <a:solidFill>
                  <a:schemeClr val="accent3"/>
                </a:solidFill>
                <a:latin typeface="+mn-lt"/>
                <a:ea typeface="+mn-ea"/>
                <a:cs typeface="+mn-cs"/>
              </a:defRPr>
            </a:lvl1pPr>
          </a:lstStyle>
          <a:p>
            <a:pPr lvl="0"/>
            <a:r>
              <a:rPr lang="en-US" dirty="0"/>
              <a:t>08</a:t>
            </a:r>
          </a:p>
        </p:txBody>
      </p:sp>
      <p:sp>
        <p:nvSpPr>
          <p:cNvPr id="59" name="Text Placeholder 23">
            <a:extLst>
              <a:ext uri="{FF2B5EF4-FFF2-40B4-BE49-F238E27FC236}">
                <a16:creationId xmlns:a16="http://schemas.microsoft.com/office/drawing/2014/main" id="{D92DF8A0-DAFC-1BD8-ACA8-96EF776BCC21}"/>
              </a:ext>
            </a:extLst>
          </p:cNvPr>
          <p:cNvSpPr>
            <a:spLocks noGrp="1"/>
          </p:cNvSpPr>
          <p:nvPr>
            <p:ph type="body" sz="quarter" idx="30" hasCustomPrompt="1"/>
          </p:nvPr>
        </p:nvSpPr>
        <p:spPr>
          <a:xfrm>
            <a:off x="6686549" y="2969263"/>
            <a:ext cx="3960000" cy="18000"/>
          </a:xfrm>
          <a:prstGeom prst="rect">
            <a:avLst/>
          </a:prstGeom>
          <a:solidFill>
            <a:schemeClr val="bg2"/>
          </a:solidFill>
        </p:spPr>
        <p:txBody>
          <a:bodyPr anchor="ctr" anchorCtr="0">
            <a:noAutofit/>
          </a:bodyPr>
          <a:lstStyle>
            <a:lvl1pPr marL="0" algn="l" defTabSz="913532" rtl="0" eaLnBrk="1" latinLnBrk="0" hangingPunct="1">
              <a:defRPr kumimoji="0" lang="en-US" sz="1600" b="0" i="0" u="none" strike="noStrike" kern="1200" cap="none" spc="0" normalizeH="0" baseline="0" dirty="0" smtClean="0">
                <a:ln>
                  <a:noFill/>
                </a:ln>
                <a:solidFill>
                  <a:srgbClr val="434447"/>
                </a:solidFill>
                <a:effectLst/>
                <a:uLnTx/>
                <a:uFillTx/>
                <a:latin typeface="+mn-lt"/>
                <a:ea typeface="ＭＳ Ｐゴシック" charset="0"/>
                <a:cs typeface="Century Gothic"/>
              </a:defRPr>
            </a:lvl1pPr>
          </a:lstStyle>
          <a:p>
            <a:pPr lvl="0"/>
            <a:r>
              <a:rPr lang="en-US" dirty="0"/>
              <a:t>  </a:t>
            </a:r>
          </a:p>
        </p:txBody>
      </p:sp>
      <p:sp>
        <p:nvSpPr>
          <p:cNvPr id="60" name="Text Placeholder 23">
            <a:extLst>
              <a:ext uri="{FF2B5EF4-FFF2-40B4-BE49-F238E27FC236}">
                <a16:creationId xmlns:a16="http://schemas.microsoft.com/office/drawing/2014/main" id="{E1A09337-49B0-E1BF-F398-955FA5B27393}"/>
              </a:ext>
            </a:extLst>
          </p:cNvPr>
          <p:cNvSpPr>
            <a:spLocks noGrp="1"/>
          </p:cNvSpPr>
          <p:nvPr>
            <p:ph type="body" sz="quarter" idx="31" hasCustomPrompt="1"/>
          </p:nvPr>
        </p:nvSpPr>
        <p:spPr>
          <a:xfrm>
            <a:off x="6686549" y="3494272"/>
            <a:ext cx="3960000" cy="18000"/>
          </a:xfrm>
          <a:prstGeom prst="rect">
            <a:avLst/>
          </a:prstGeom>
          <a:solidFill>
            <a:schemeClr val="bg2"/>
          </a:solidFill>
        </p:spPr>
        <p:txBody>
          <a:bodyPr anchor="ctr" anchorCtr="0">
            <a:noAutofit/>
          </a:bodyPr>
          <a:lstStyle>
            <a:lvl1pPr marL="0" algn="l" defTabSz="913532" rtl="0" eaLnBrk="1" latinLnBrk="0" hangingPunct="1">
              <a:defRPr kumimoji="0" lang="en-US" sz="1600" b="0" i="0" u="none" strike="noStrike" kern="1200" cap="none" spc="0" normalizeH="0" baseline="0" dirty="0" smtClean="0">
                <a:ln>
                  <a:noFill/>
                </a:ln>
                <a:solidFill>
                  <a:srgbClr val="434447"/>
                </a:solidFill>
                <a:effectLst/>
                <a:uLnTx/>
                <a:uFillTx/>
                <a:latin typeface="+mn-lt"/>
                <a:ea typeface="ＭＳ Ｐゴシック" charset="0"/>
                <a:cs typeface="Century Gothic"/>
              </a:defRPr>
            </a:lvl1pPr>
          </a:lstStyle>
          <a:p>
            <a:pPr lvl="0"/>
            <a:r>
              <a:rPr lang="en-US" dirty="0"/>
              <a:t>  </a:t>
            </a:r>
          </a:p>
        </p:txBody>
      </p:sp>
      <p:sp>
        <p:nvSpPr>
          <p:cNvPr id="61" name="Text Placeholder 23">
            <a:extLst>
              <a:ext uri="{FF2B5EF4-FFF2-40B4-BE49-F238E27FC236}">
                <a16:creationId xmlns:a16="http://schemas.microsoft.com/office/drawing/2014/main" id="{714E8B54-87F2-B1F2-AF0D-5CA34AA89653}"/>
              </a:ext>
            </a:extLst>
          </p:cNvPr>
          <p:cNvSpPr>
            <a:spLocks noGrp="1"/>
          </p:cNvSpPr>
          <p:nvPr>
            <p:ph type="body" sz="quarter" idx="32" hasCustomPrompt="1"/>
          </p:nvPr>
        </p:nvSpPr>
        <p:spPr>
          <a:xfrm>
            <a:off x="6686549" y="4019281"/>
            <a:ext cx="3960000" cy="18000"/>
          </a:xfrm>
          <a:prstGeom prst="rect">
            <a:avLst/>
          </a:prstGeom>
          <a:solidFill>
            <a:schemeClr val="bg2"/>
          </a:solidFill>
        </p:spPr>
        <p:txBody>
          <a:bodyPr anchor="ctr" anchorCtr="0">
            <a:noAutofit/>
          </a:bodyPr>
          <a:lstStyle>
            <a:lvl1pPr marL="0" algn="l" defTabSz="913532" rtl="0" eaLnBrk="1" latinLnBrk="0" hangingPunct="1">
              <a:defRPr kumimoji="0" lang="en-US" sz="1600" b="0" i="0" u="none" strike="noStrike" kern="1200" cap="none" spc="0" normalizeH="0" baseline="0" dirty="0" smtClean="0">
                <a:ln>
                  <a:noFill/>
                </a:ln>
                <a:solidFill>
                  <a:srgbClr val="434447"/>
                </a:solidFill>
                <a:effectLst/>
                <a:uLnTx/>
                <a:uFillTx/>
                <a:latin typeface="+mn-lt"/>
                <a:ea typeface="ＭＳ Ｐゴシック" charset="0"/>
                <a:cs typeface="Century Gothic"/>
              </a:defRPr>
            </a:lvl1pPr>
          </a:lstStyle>
          <a:p>
            <a:pPr lvl="0"/>
            <a:r>
              <a:rPr lang="en-US" dirty="0"/>
              <a:t>  </a:t>
            </a:r>
          </a:p>
        </p:txBody>
      </p:sp>
      <p:sp>
        <p:nvSpPr>
          <p:cNvPr id="62" name="Text Placeholder 23">
            <a:extLst>
              <a:ext uri="{FF2B5EF4-FFF2-40B4-BE49-F238E27FC236}">
                <a16:creationId xmlns:a16="http://schemas.microsoft.com/office/drawing/2014/main" id="{1F386789-6699-0E4A-9271-A5E661760FCB}"/>
              </a:ext>
            </a:extLst>
          </p:cNvPr>
          <p:cNvSpPr>
            <a:spLocks noGrp="1"/>
          </p:cNvSpPr>
          <p:nvPr>
            <p:ph type="body" sz="quarter" idx="33" hasCustomPrompt="1"/>
          </p:nvPr>
        </p:nvSpPr>
        <p:spPr>
          <a:xfrm>
            <a:off x="6686549" y="4544290"/>
            <a:ext cx="3960000" cy="18000"/>
          </a:xfrm>
          <a:prstGeom prst="rect">
            <a:avLst/>
          </a:prstGeom>
          <a:solidFill>
            <a:schemeClr val="bg2"/>
          </a:solidFill>
        </p:spPr>
        <p:txBody>
          <a:bodyPr anchor="ctr" anchorCtr="0">
            <a:noAutofit/>
          </a:bodyPr>
          <a:lstStyle>
            <a:lvl1pPr marL="0" algn="l" defTabSz="913532" rtl="0" eaLnBrk="1" latinLnBrk="0" hangingPunct="1">
              <a:defRPr kumimoji="0" lang="en-US" sz="1600" b="0" i="0" u="none" strike="noStrike" kern="1200" cap="none" spc="0" normalizeH="0" baseline="0" dirty="0" smtClean="0">
                <a:ln>
                  <a:noFill/>
                </a:ln>
                <a:solidFill>
                  <a:srgbClr val="434447"/>
                </a:solidFill>
                <a:effectLst/>
                <a:uLnTx/>
                <a:uFillTx/>
                <a:latin typeface="+mn-lt"/>
                <a:ea typeface="ＭＳ Ｐゴシック" charset="0"/>
                <a:cs typeface="Century Gothic"/>
              </a:defRPr>
            </a:lvl1pPr>
          </a:lstStyle>
          <a:p>
            <a:pPr lvl="0"/>
            <a:r>
              <a:rPr lang="en-US" dirty="0"/>
              <a:t>  </a:t>
            </a:r>
          </a:p>
        </p:txBody>
      </p:sp>
      <p:sp>
        <p:nvSpPr>
          <p:cNvPr id="63" name="Text Placeholder 23">
            <a:extLst>
              <a:ext uri="{FF2B5EF4-FFF2-40B4-BE49-F238E27FC236}">
                <a16:creationId xmlns:a16="http://schemas.microsoft.com/office/drawing/2014/main" id="{55E2CDDB-8AFB-ED7D-5514-29BC6E78D1B5}"/>
              </a:ext>
            </a:extLst>
          </p:cNvPr>
          <p:cNvSpPr>
            <a:spLocks noGrp="1"/>
          </p:cNvSpPr>
          <p:nvPr>
            <p:ph type="body" sz="quarter" idx="34" hasCustomPrompt="1"/>
          </p:nvPr>
        </p:nvSpPr>
        <p:spPr>
          <a:xfrm>
            <a:off x="6686549" y="5069299"/>
            <a:ext cx="3960000" cy="18000"/>
          </a:xfrm>
          <a:prstGeom prst="rect">
            <a:avLst/>
          </a:prstGeom>
          <a:solidFill>
            <a:schemeClr val="bg2"/>
          </a:solidFill>
        </p:spPr>
        <p:txBody>
          <a:bodyPr anchor="ctr" anchorCtr="0">
            <a:noAutofit/>
          </a:bodyPr>
          <a:lstStyle>
            <a:lvl1pPr marL="0" algn="l" defTabSz="913532" rtl="0" eaLnBrk="1" latinLnBrk="0" hangingPunct="1">
              <a:defRPr kumimoji="0" lang="en-US" sz="1600" b="0" i="0" u="none" strike="noStrike" kern="1200" cap="none" spc="0" normalizeH="0" baseline="0" dirty="0" smtClean="0">
                <a:ln>
                  <a:noFill/>
                </a:ln>
                <a:solidFill>
                  <a:srgbClr val="434447"/>
                </a:solidFill>
                <a:effectLst/>
                <a:uLnTx/>
                <a:uFillTx/>
                <a:latin typeface="+mn-lt"/>
                <a:ea typeface="ＭＳ Ｐゴシック" charset="0"/>
                <a:cs typeface="Century Gothic"/>
              </a:defRPr>
            </a:lvl1pPr>
          </a:lstStyle>
          <a:p>
            <a:pPr lvl="0"/>
            <a:r>
              <a:rPr lang="en-US" dirty="0"/>
              <a:t>  </a:t>
            </a:r>
          </a:p>
        </p:txBody>
      </p:sp>
      <p:sp>
        <p:nvSpPr>
          <p:cNvPr id="64" name="Text Placeholder 23">
            <a:extLst>
              <a:ext uri="{FF2B5EF4-FFF2-40B4-BE49-F238E27FC236}">
                <a16:creationId xmlns:a16="http://schemas.microsoft.com/office/drawing/2014/main" id="{76EF4721-BE59-3967-D1CD-11157DDA4E1B}"/>
              </a:ext>
            </a:extLst>
          </p:cNvPr>
          <p:cNvSpPr>
            <a:spLocks noGrp="1"/>
          </p:cNvSpPr>
          <p:nvPr>
            <p:ph type="body" sz="quarter" idx="35" hasCustomPrompt="1"/>
          </p:nvPr>
        </p:nvSpPr>
        <p:spPr>
          <a:xfrm>
            <a:off x="6686549" y="5594309"/>
            <a:ext cx="3960000" cy="18000"/>
          </a:xfrm>
          <a:prstGeom prst="rect">
            <a:avLst/>
          </a:prstGeom>
          <a:solidFill>
            <a:schemeClr val="bg2"/>
          </a:solidFill>
        </p:spPr>
        <p:txBody>
          <a:bodyPr anchor="ctr" anchorCtr="0">
            <a:noAutofit/>
          </a:bodyPr>
          <a:lstStyle>
            <a:lvl1pPr marL="0" algn="l" defTabSz="913532" rtl="0" eaLnBrk="1" latinLnBrk="0" hangingPunct="1">
              <a:defRPr kumimoji="0" lang="en-US" sz="1600" b="0" i="0" u="none" strike="noStrike" kern="1200" cap="none" spc="0" normalizeH="0" baseline="0" dirty="0" smtClean="0">
                <a:ln>
                  <a:noFill/>
                </a:ln>
                <a:solidFill>
                  <a:srgbClr val="434447"/>
                </a:solidFill>
                <a:effectLst/>
                <a:uLnTx/>
                <a:uFillTx/>
                <a:latin typeface="+mn-lt"/>
                <a:ea typeface="ＭＳ Ｐゴシック" charset="0"/>
                <a:cs typeface="Century Gothic"/>
              </a:defRPr>
            </a:lvl1pPr>
          </a:lstStyle>
          <a:p>
            <a:pPr lvl="0"/>
            <a:r>
              <a:rPr lang="en-US" dirty="0"/>
              <a:t>  </a:t>
            </a:r>
          </a:p>
        </p:txBody>
      </p:sp>
      <p:sp>
        <p:nvSpPr>
          <p:cNvPr id="3" name="Footer Placeholder 2">
            <a:extLst>
              <a:ext uri="{FF2B5EF4-FFF2-40B4-BE49-F238E27FC236}">
                <a16:creationId xmlns:a16="http://schemas.microsoft.com/office/drawing/2014/main" id="{D9514237-0D6E-708D-6699-FD74871D0F3B}"/>
              </a:ext>
            </a:extLst>
          </p:cNvPr>
          <p:cNvSpPr>
            <a:spLocks noGrp="1"/>
          </p:cNvSpPr>
          <p:nvPr>
            <p:ph type="ftr" sz="quarter" idx="10"/>
          </p:nvPr>
        </p:nvSpPr>
        <p:spPr/>
        <p:txBody>
          <a:bodyPr/>
          <a:lstStyle>
            <a:lvl1pPr>
              <a:defRPr>
                <a:solidFill>
                  <a:schemeClr val="bg1"/>
                </a:solidFill>
              </a:defRPr>
            </a:lvl1pPr>
          </a:lstStyle>
          <a:p>
            <a:r>
              <a:rPr lang="en-AU"/>
              <a:t>Presentation title goes here</a:t>
            </a:r>
            <a:endParaRPr lang="en-AU" dirty="0"/>
          </a:p>
        </p:txBody>
      </p:sp>
    </p:spTree>
    <p:extLst>
      <p:ext uri="{BB962C8B-B14F-4D97-AF65-F5344CB8AC3E}">
        <p14:creationId xmlns:p14="http://schemas.microsoft.com/office/powerpoint/2010/main" val="4256892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_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EEDBF-FAF0-65C9-32FF-5BA5CEEC7F97}"/>
              </a:ext>
            </a:extLst>
          </p:cNvPr>
          <p:cNvSpPr>
            <a:spLocks noGrp="1"/>
          </p:cNvSpPr>
          <p:nvPr>
            <p:ph type="title" hasCustomPrompt="1"/>
          </p:nvPr>
        </p:nvSpPr>
        <p:spPr>
          <a:xfrm>
            <a:off x="709668" y="723901"/>
            <a:ext cx="10453632" cy="660399"/>
          </a:xfrm>
        </p:spPr>
        <p:txBody>
          <a:bodyPr/>
          <a:lstStyle>
            <a:lvl1pPr>
              <a:defRPr/>
            </a:lvl1pPr>
          </a:lstStyle>
          <a:p>
            <a:r>
              <a:rPr lang="en-US" dirty="0"/>
              <a:t>Agenda</a:t>
            </a:r>
            <a:endParaRPr lang="en-AU" dirty="0"/>
          </a:p>
        </p:txBody>
      </p:sp>
      <p:sp>
        <p:nvSpPr>
          <p:cNvPr id="3" name="Footer Placeholder 2">
            <a:extLst>
              <a:ext uri="{FF2B5EF4-FFF2-40B4-BE49-F238E27FC236}">
                <a16:creationId xmlns:a16="http://schemas.microsoft.com/office/drawing/2014/main" id="{D9514237-0D6E-708D-6699-FD74871D0F3B}"/>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6C85BBBC-9B9A-4444-9E57-0E8A714C7D80}"/>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5" name="Text Placeholder 4">
            <a:extLst>
              <a:ext uri="{FF2B5EF4-FFF2-40B4-BE49-F238E27FC236}">
                <a16:creationId xmlns:a16="http://schemas.microsoft.com/office/drawing/2014/main" id="{378C8E6F-8F9A-B9D5-FC65-499166752C8D}"/>
              </a:ext>
            </a:extLst>
          </p:cNvPr>
          <p:cNvSpPr>
            <a:spLocks noGrp="1"/>
          </p:cNvSpPr>
          <p:nvPr>
            <p:ph type="body" sz="quarter" idx="12" hasCustomPrompt="1"/>
          </p:nvPr>
        </p:nvSpPr>
        <p:spPr>
          <a:xfrm>
            <a:off x="1347330" y="1943100"/>
            <a:ext cx="4079249"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6" name="Text Placeholder 4">
            <a:extLst>
              <a:ext uri="{FF2B5EF4-FFF2-40B4-BE49-F238E27FC236}">
                <a16:creationId xmlns:a16="http://schemas.microsoft.com/office/drawing/2014/main" id="{71BD32B5-7376-21F8-0C09-692CFA75C586}"/>
              </a:ext>
            </a:extLst>
          </p:cNvPr>
          <p:cNvSpPr>
            <a:spLocks noGrp="1"/>
          </p:cNvSpPr>
          <p:nvPr>
            <p:ph type="body" sz="quarter" idx="13" hasCustomPrompt="1"/>
          </p:nvPr>
        </p:nvSpPr>
        <p:spPr>
          <a:xfrm>
            <a:off x="1347330" y="2627354"/>
            <a:ext cx="4079249"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7" name="Text Placeholder 4">
            <a:extLst>
              <a:ext uri="{FF2B5EF4-FFF2-40B4-BE49-F238E27FC236}">
                <a16:creationId xmlns:a16="http://schemas.microsoft.com/office/drawing/2014/main" id="{EE539916-E84E-7E84-FA65-F0EDA2EF8799}"/>
              </a:ext>
            </a:extLst>
          </p:cNvPr>
          <p:cNvSpPr>
            <a:spLocks noGrp="1"/>
          </p:cNvSpPr>
          <p:nvPr>
            <p:ph type="body" sz="quarter" idx="14" hasCustomPrompt="1"/>
          </p:nvPr>
        </p:nvSpPr>
        <p:spPr>
          <a:xfrm>
            <a:off x="1347330" y="3313098"/>
            <a:ext cx="4079249"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8" name="Text Placeholder 4">
            <a:extLst>
              <a:ext uri="{FF2B5EF4-FFF2-40B4-BE49-F238E27FC236}">
                <a16:creationId xmlns:a16="http://schemas.microsoft.com/office/drawing/2014/main" id="{AEB248F1-250C-893B-B3C5-A8EE4766AFB5}"/>
              </a:ext>
            </a:extLst>
          </p:cNvPr>
          <p:cNvSpPr>
            <a:spLocks noGrp="1"/>
          </p:cNvSpPr>
          <p:nvPr>
            <p:ph type="body" sz="quarter" idx="15" hasCustomPrompt="1"/>
          </p:nvPr>
        </p:nvSpPr>
        <p:spPr>
          <a:xfrm>
            <a:off x="1347330" y="3997352"/>
            <a:ext cx="4079249"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9" name="Text Placeholder 4">
            <a:extLst>
              <a:ext uri="{FF2B5EF4-FFF2-40B4-BE49-F238E27FC236}">
                <a16:creationId xmlns:a16="http://schemas.microsoft.com/office/drawing/2014/main" id="{7CCC36FD-B707-AB62-156B-35296F5918F0}"/>
              </a:ext>
            </a:extLst>
          </p:cNvPr>
          <p:cNvSpPr>
            <a:spLocks noGrp="1"/>
          </p:cNvSpPr>
          <p:nvPr>
            <p:ph type="body" sz="quarter" idx="16" hasCustomPrompt="1"/>
          </p:nvPr>
        </p:nvSpPr>
        <p:spPr>
          <a:xfrm>
            <a:off x="1347330" y="4680116"/>
            <a:ext cx="4079249"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10" name="Text Placeholder 4">
            <a:extLst>
              <a:ext uri="{FF2B5EF4-FFF2-40B4-BE49-F238E27FC236}">
                <a16:creationId xmlns:a16="http://schemas.microsoft.com/office/drawing/2014/main" id="{0691E142-C19E-5EB3-E5F4-A89D25FF61CE}"/>
              </a:ext>
            </a:extLst>
          </p:cNvPr>
          <p:cNvSpPr>
            <a:spLocks noGrp="1"/>
          </p:cNvSpPr>
          <p:nvPr>
            <p:ph type="body" sz="quarter" idx="17" hasCustomPrompt="1"/>
          </p:nvPr>
        </p:nvSpPr>
        <p:spPr>
          <a:xfrm>
            <a:off x="1347330" y="5364368"/>
            <a:ext cx="4079249"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11" name="Text Placeholder 4">
            <a:extLst>
              <a:ext uri="{FF2B5EF4-FFF2-40B4-BE49-F238E27FC236}">
                <a16:creationId xmlns:a16="http://schemas.microsoft.com/office/drawing/2014/main" id="{C521F78D-C558-8F31-3BCF-6905D5B37C3E}"/>
              </a:ext>
            </a:extLst>
          </p:cNvPr>
          <p:cNvSpPr>
            <a:spLocks noGrp="1"/>
          </p:cNvSpPr>
          <p:nvPr>
            <p:ph type="body" sz="quarter" idx="18" hasCustomPrompt="1"/>
          </p:nvPr>
        </p:nvSpPr>
        <p:spPr>
          <a:xfrm>
            <a:off x="709613" y="1918716"/>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01.</a:t>
            </a:r>
          </a:p>
        </p:txBody>
      </p:sp>
      <p:sp>
        <p:nvSpPr>
          <p:cNvPr id="12" name="Text Placeholder 4">
            <a:extLst>
              <a:ext uri="{FF2B5EF4-FFF2-40B4-BE49-F238E27FC236}">
                <a16:creationId xmlns:a16="http://schemas.microsoft.com/office/drawing/2014/main" id="{F17B22A4-7363-803E-0774-727ADC02959D}"/>
              </a:ext>
            </a:extLst>
          </p:cNvPr>
          <p:cNvSpPr>
            <a:spLocks noGrp="1"/>
          </p:cNvSpPr>
          <p:nvPr>
            <p:ph type="body" sz="quarter" idx="19" hasCustomPrompt="1"/>
          </p:nvPr>
        </p:nvSpPr>
        <p:spPr>
          <a:xfrm>
            <a:off x="709613" y="2602970"/>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02.</a:t>
            </a:r>
          </a:p>
        </p:txBody>
      </p:sp>
      <p:sp>
        <p:nvSpPr>
          <p:cNvPr id="13" name="Text Placeholder 4">
            <a:extLst>
              <a:ext uri="{FF2B5EF4-FFF2-40B4-BE49-F238E27FC236}">
                <a16:creationId xmlns:a16="http://schemas.microsoft.com/office/drawing/2014/main" id="{F3D39D5F-D075-050F-9B4F-6C379A32827D}"/>
              </a:ext>
            </a:extLst>
          </p:cNvPr>
          <p:cNvSpPr>
            <a:spLocks noGrp="1"/>
          </p:cNvSpPr>
          <p:nvPr>
            <p:ph type="body" sz="quarter" idx="20" hasCustomPrompt="1"/>
          </p:nvPr>
        </p:nvSpPr>
        <p:spPr>
          <a:xfrm>
            <a:off x="709613" y="3287224"/>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03.</a:t>
            </a:r>
          </a:p>
        </p:txBody>
      </p:sp>
      <p:sp>
        <p:nvSpPr>
          <p:cNvPr id="14" name="Text Placeholder 4">
            <a:extLst>
              <a:ext uri="{FF2B5EF4-FFF2-40B4-BE49-F238E27FC236}">
                <a16:creationId xmlns:a16="http://schemas.microsoft.com/office/drawing/2014/main" id="{93D808FC-72DA-456D-E6F8-18C26E77FAC0}"/>
              </a:ext>
            </a:extLst>
          </p:cNvPr>
          <p:cNvSpPr>
            <a:spLocks noGrp="1"/>
          </p:cNvSpPr>
          <p:nvPr>
            <p:ph type="body" sz="quarter" idx="21" hasCustomPrompt="1"/>
          </p:nvPr>
        </p:nvSpPr>
        <p:spPr>
          <a:xfrm>
            <a:off x="709613" y="3971478"/>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04.</a:t>
            </a:r>
          </a:p>
        </p:txBody>
      </p:sp>
      <p:sp>
        <p:nvSpPr>
          <p:cNvPr id="15" name="Text Placeholder 4">
            <a:extLst>
              <a:ext uri="{FF2B5EF4-FFF2-40B4-BE49-F238E27FC236}">
                <a16:creationId xmlns:a16="http://schemas.microsoft.com/office/drawing/2014/main" id="{79C9B1B2-36B3-D4EF-2280-504B8F8E4225}"/>
              </a:ext>
            </a:extLst>
          </p:cNvPr>
          <p:cNvSpPr>
            <a:spLocks noGrp="1"/>
          </p:cNvSpPr>
          <p:nvPr>
            <p:ph type="body" sz="quarter" idx="22" hasCustomPrompt="1"/>
          </p:nvPr>
        </p:nvSpPr>
        <p:spPr>
          <a:xfrm>
            <a:off x="709613" y="4655732"/>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05.</a:t>
            </a:r>
          </a:p>
        </p:txBody>
      </p:sp>
      <p:sp>
        <p:nvSpPr>
          <p:cNvPr id="16" name="Text Placeholder 4">
            <a:extLst>
              <a:ext uri="{FF2B5EF4-FFF2-40B4-BE49-F238E27FC236}">
                <a16:creationId xmlns:a16="http://schemas.microsoft.com/office/drawing/2014/main" id="{5F42B47D-85E1-852C-F089-A45FA824D21A}"/>
              </a:ext>
            </a:extLst>
          </p:cNvPr>
          <p:cNvSpPr>
            <a:spLocks noGrp="1"/>
          </p:cNvSpPr>
          <p:nvPr>
            <p:ph type="body" sz="quarter" idx="23" hasCustomPrompt="1"/>
          </p:nvPr>
        </p:nvSpPr>
        <p:spPr>
          <a:xfrm>
            <a:off x="709613" y="5339984"/>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06.</a:t>
            </a:r>
          </a:p>
        </p:txBody>
      </p:sp>
      <p:sp>
        <p:nvSpPr>
          <p:cNvPr id="17" name="Text Placeholder 4">
            <a:extLst>
              <a:ext uri="{FF2B5EF4-FFF2-40B4-BE49-F238E27FC236}">
                <a16:creationId xmlns:a16="http://schemas.microsoft.com/office/drawing/2014/main" id="{B47C2581-C864-5C00-B525-43A2B8C80A9F}"/>
              </a:ext>
            </a:extLst>
          </p:cNvPr>
          <p:cNvSpPr>
            <a:spLocks noGrp="1"/>
          </p:cNvSpPr>
          <p:nvPr>
            <p:ph type="body" sz="quarter" idx="24" hasCustomPrompt="1"/>
          </p:nvPr>
        </p:nvSpPr>
        <p:spPr>
          <a:xfrm>
            <a:off x="7086524" y="1943100"/>
            <a:ext cx="4076776"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18" name="Text Placeholder 4">
            <a:extLst>
              <a:ext uri="{FF2B5EF4-FFF2-40B4-BE49-F238E27FC236}">
                <a16:creationId xmlns:a16="http://schemas.microsoft.com/office/drawing/2014/main" id="{6EA6C886-4883-F93B-9C0F-F824E1B16D98}"/>
              </a:ext>
            </a:extLst>
          </p:cNvPr>
          <p:cNvSpPr>
            <a:spLocks noGrp="1"/>
          </p:cNvSpPr>
          <p:nvPr>
            <p:ph type="body" sz="quarter" idx="25" hasCustomPrompt="1"/>
          </p:nvPr>
        </p:nvSpPr>
        <p:spPr>
          <a:xfrm>
            <a:off x="7086524" y="2627354"/>
            <a:ext cx="4076776"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19" name="Text Placeholder 4">
            <a:extLst>
              <a:ext uri="{FF2B5EF4-FFF2-40B4-BE49-F238E27FC236}">
                <a16:creationId xmlns:a16="http://schemas.microsoft.com/office/drawing/2014/main" id="{A6991ACD-AF0C-EC31-A140-72E0A4697779}"/>
              </a:ext>
            </a:extLst>
          </p:cNvPr>
          <p:cNvSpPr>
            <a:spLocks noGrp="1"/>
          </p:cNvSpPr>
          <p:nvPr>
            <p:ph type="body" sz="quarter" idx="26" hasCustomPrompt="1"/>
          </p:nvPr>
        </p:nvSpPr>
        <p:spPr>
          <a:xfrm>
            <a:off x="7086524" y="3311608"/>
            <a:ext cx="4076776"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20" name="Text Placeholder 4">
            <a:extLst>
              <a:ext uri="{FF2B5EF4-FFF2-40B4-BE49-F238E27FC236}">
                <a16:creationId xmlns:a16="http://schemas.microsoft.com/office/drawing/2014/main" id="{8383F49C-88B9-502D-0CB4-2C5110DB002F}"/>
              </a:ext>
            </a:extLst>
          </p:cNvPr>
          <p:cNvSpPr>
            <a:spLocks noGrp="1"/>
          </p:cNvSpPr>
          <p:nvPr>
            <p:ph type="body" sz="quarter" idx="27" hasCustomPrompt="1"/>
          </p:nvPr>
        </p:nvSpPr>
        <p:spPr>
          <a:xfrm>
            <a:off x="7086524" y="3995862"/>
            <a:ext cx="4076776"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21" name="Text Placeholder 4">
            <a:extLst>
              <a:ext uri="{FF2B5EF4-FFF2-40B4-BE49-F238E27FC236}">
                <a16:creationId xmlns:a16="http://schemas.microsoft.com/office/drawing/2014/main" id="{DBDF1144-E3AD-758D-CD5A-A156D1851EA7}"/>
              </a:ext>
            </a:extLst>
          </p:cNvPr>
          <p:cNvSpPr>
            <a:spLocks noGrp="1"/>
          </p:cNvSpPr>
          <p:nvPr>
            <p:ph type="body" sz="quarter" idx="28" hasCustomPrompt="1"/>
          </p:nvPr>
        </p:nvSpPr>
        <p:spPr>
          <a:xfrm>
            <a:off x="7086524" y="4680116"/>
            <a:ext cx="4076776"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22" name="Text Placeholder 4">
            <a:extLst>
              <a:ext uri="{FF2B5EF4-FFF2-40B4-BE49-F238E27FC236}">
                <a16:creationId xmlns:a16="http://schemas.microsoft.com/office/drawing/2014/main" id="{EE1F6644-A1A0-E5A1-1E55-4B594880373C}"/>
              </a:ext>
            </a:extLst>
          </p:cNvPr>
          <p:cNvSpPr>
            <a:spLocks noGrp="1"/>
          </p:cNvSpPr>
          <p:nvPr>
            <p:ph type="body" sz="quarter" idx="29" hasCustomPrompt="1"/>
          </p:nvPr>
        </p:nvSpPr>
        <p:spPr>
          <a:xfrm>
            <a:off x="7086524" y="5364368"/>
            <a:ext cx="4076776" cy="271053"/>
          </a:xfrm>
          <a:prstGeom prst="rect">
            <a:avLst/>
          </a:prstGeom>
        </p:spPr>
        <p:txBody>
          <a:bodyPr anchor="ctr"/>
          <a:lstStyle>
            <a:lvl1pPr>
              <a:lnSpc>
                <a:spcPct val="100000"/>
              </a:lnSpc>
              <a:defRPr sz="1400" b="0" cap="none" baseline="0">
                <a:solidFill>
                  <a:schemeClr val="tx1"/>
                </a:solidFill>
                <a:latin typeface="+mn-lt"/>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goes here</a:t>
            </a:r>
          </a:p>
        </p:txBody>
      </p:sp>
      <p:sp>
        <p:nvSpPr>
          <p:cNvPr id="23" name="Text Placeholder 4">
            <a:extLst>
              <a:ext uri="{FF2B5EF4-FFF2-40B4-BE49-F238E27FC236}">
                <a16:creationId xmlns:a16="http://schemas.microsoft.com/office/drawing/2014/main" id="{ED2FCDE6-042E-2294-0473-845F7DABEB43}"/>
              </a:ext>
            </a:extLst>
          </p:cNvPr>
          <p:cNvSpPr>
            <a:spLocks noGrp="1"/>
          </p:cNvSpPr>
          <p:nvPr>
            <p:ph type="body" sz="quarter" idx="30" hasCustomPrompt="1"/>
          </p:nvPr>
        </p:nvSpPr>
        <p:spPr>
          <a:xfrm>
            <a:off x="6448807" y="1918716"/>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07.</a:t>
            </a:r>
          </a:p>
        </p:txBody>
      </p:sp>
      <p:sp>
        <p:nvSpPr>
          <p:cNvPr id="24" name="Text Placeholder 4">
            <a:extLst>
              <a:ext uri="{FF2B5EF4-FFF2-40B4-BE49-F238E27FC236}">
                <a16:creationId xmlns:a16="http://schemas.microsoft.com/office/drawing/2014/main" id="{39403BBB-8C42-3113-9A1C-3E31F75294B5}"/>
              </a:ext>
            </a:extLst>
          </p:cNvPr>
          <p:cNvSpPr>
            <a:spLocks noGrp="1"/>
          </p:cNvSpPr>
          <p:nvPr>
            <p:ph type="body" sz="quarter" idx="31" hasCustomPrompt="1"/>
          </p:nvPr>
        </p:nvSpPr>
        <p:spPr>
          <a:xfrm>
            <a:off x="6448807" y="2602970"/>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08.</a:t>
            </a:r>
          </a:p>
        </p:txBody>
      </p:sp>
      <p:sp>
        <p:nvSpPr>
          <p:cNvPr id="25" name="Text Placeholder 4">
            <a:extLst>
              <a:ext uri="{FF2B5EF4-FFF2-40B4-BE49-F238E27FC236}">
                <a16:creationId xmlns:a16="http://schemas.microsoft.com/office/drawing/2014/main" id="{07DDA291-4347-8BA1-1666-26B0787D0259}"/>
              </a:ext>
            </a:extLst>
          </p:cNvPr>
          <p:cNvSpPr>
            <a:spLocks noGrp="1"/>
          </p:cNvSpPr>
          <p:nvPr>
            <p:ph type="body" sz="quarter" idx="32" hasCustomPrompt="1"/>
          </p:nvPr>
        </p:nvSpPr>
        <p:spPr>
          <a:xfrm>
            <a:off x="6448807" y="3287224"/>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09.</a:t>
            </a:r>
          </a:p>
        </p:txBody>
      </p:sp>
      <p:sp>
        <p:nvSpPr>
          <p:cNvPr id="26" name="Text Placeholder 4">
            <a:extLst>
              <a:ext uri="{FF2B5EF4-FFF2-40B4-BE49-F238E27FC236}">
                <a16:creationId xmlns:a16="http://schemas.microsoft.com/office/drawing/2014/main" id="{83E523EE-2DED-474B-0FD2-A6981149A880}"/>
              </a:ext>
            </a:extLst>
          </p:cNvPr>
          <p:cNvSpPr>
            <a:spLocks noGrp="1"/>
          </p:cNvSpPr>
          <p:nvPr>
            <p:ph type="body" sz="quarter" idx="33" hasCustomPrompt="1"/>
          </p:nvPr>
        </p:nvSpPr>
        <p:spPr>
          <a:xfrm>
            <a:off x="6448807" y="3971478"/>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10.</a:t>
            </a:r>
          </a:p>
        </p:txBody>
      </p:sp>
      <p:sp>
        <p:nvSpPr>
          <p:cNvPr id="27" name="Text Placeholder 4">
            <a:extLst>
              <a:ext uri="{FF2B5EF4-FFF2-40B4-BE49-F238E27FC236}">
                <a16:creationId xmlns:a16="http://schemas.microsoft.com/office/drawing/2014/main" id="{29296AB4-99D2-EA99-D76D-E7F3045F71B4}"/>
              </a:ext>
            </a:extLst>
          </p:cNvPr>
          <p:cNvSpPr>
            <a:spLocks noGrp="1"/>
          </p:cNvSpPr>
          <p:nvPr>
            <p:ph type="body" sz="quarter" idx="34" hasCustomPrompt="1"/>
          </p:nvPr>
        </p:nvSpPr>
        <p:spPr>
          <a:xfrm>
            <a:off x="6448807" y="4655732"/>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11.</a:t>
            </a:r>
          </a:p>
        </p:txBody>
      </p:sp>
      <p:sp>
        <p:nvSpPr>
          <p:cNvPr id="28" name="Text Placeholder 4">
            <a:extLst>
              <a:ext uri="{FF2B5EF4-FFF2-40B4-BE49-F238E27FC236}">
                <a16:creationId xmlns:a16="http://schemas.microsoft.com/office/drawing/2014/main" id="{A7294D14-7AE8-4680-05C2-1C0A88FE14BD}"/>
              </a:ext>
            </a:extLst>
          </p:cNvPr>
          <p:cNvSpPr>
            <a:spLocks noGrp="1"/>
          </p:cNvSpPr>
          <p:nvPr>
            <p:ph type="body" sz="quarter" idx="35" hasCustomPrompt="1"/>
          </p:nvPr>
        </p:nvSpPr>
        <p:spPr>
          <a:xfrm>
            <a:off x="6448807" y="5339984"/>
            <a:ext cx="547687" cy="271053"/>
          </a:xfrm>
          <a:prstGeom prst="rect">
            <a:avLst/>
          </a:prstGeom>
        </p:spPr>
        <p:txBody>
          <a:bodyPr anchor="ctr">
            <a:noAutofit/>
          </a:bodyPr>
          <a:lstStyle>
            <a:lvl1pPr>
              <a:lnSpc>
                <a:spcPct val="100000"/>
              </a:lnSpc>
              <a:defRPr sz="2000" b="0">
                <a:solidFill>
                  <a:schemeClr val="accent3"/>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12.</a:t>
            </a:r>
          </a:p>
        </p:txBody>
      </p:sp>
      <p:sp>
        <p:nvSpPr>
          <p:cNvPr id="29" name="Line">
            <a:extLst>
              <a:ext uri="{FF2B5EF4-FFF2-40B4-BE49-F238E27FC236}">
                <a16:creationId xmlns:a16="http://schemas.microsoft.com/office/drawing/2014/main" id="{9DE30F06-AC7D-10D3-52B2-23D2FFD356A2}"/>
              </a:ext>
            </a:extLst>
          </p:cNvPr>
          <p:cNvSpPr>
            <a:spLocks noGrp="1"/>
          </p:cNvSpPr>
          <p:nvPr>
            <p:ph type="body" sz="quarter" idx="62" hasCustomPrompt="1"/>
          </p:nvPr>
        </p:nvSpPr>
        <p:spPr>
          <a:xfrm rot="5400000">
            <a:off x="1153729" y="2054242"/>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dirty="0">
                <a:solidFill>
                  <a:schemeClr val="accent3"/>
                </a:solidFill>
                <a:latin typeface="+mn-lt"/>
              </a:defRPr>
            </a:lvl1pPr>
          </a:lstStyle>
          <a:p>
            <a:pPr lvl="0" algn="ctr"/>
            <a:r>
              <a:rPr lang="en-US" dirty="0"/>
              <a:t> </a:t>
            </a:r>
            <a:endParaRPr dirty="0"/>
          </a:p>
        </p:txBody>
      </p:sp>
      <p:sp>
        <p:nvSpPr>
          <p:cNvPr id="30" name="Line">
            <a:extLst>
              <a:ext uri="{FF2B5EF4-FFF2-40B4-BE49-F238E27FC236}">
                <a16:creationId xmlns:a16="http://schemas.microsoft.com/office/drawing/2014/main" id="{091DD97E-7CFF-AD0C-8C59-04ADB13EAFD1}"/>
              </a:ext>
            </a:extLst>
          </p:cNvPr>
          <p:cNvSpPr>
            <a:spLocks noGrp="1"/>
          </p:cNvSpPr>
          <p:nvPr>
            <p:ph type="body" sz="quarter" idx="63" hasCustomPrompt="1"/>
          </p:nvPr>
        </p:nvSpPr>
        <p:spPr>
          <a:xfrm rot="5400000">
            <a:off x="1153729" y="2738496"/>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dirty="0">
                <a:solidFill>
                  <a:schemeClr val="accent3"/>
                </a:solidFill>
                <a:latin typeface="+mn-lt"/>
              </a:defRPr>
            </a:lvl1pPr>
          </a:lstStyle>
          <a:p>
            <a:pPr lvl="0" algn="ctr"/>
            <a:r>
              <a:rPr lang="en-US" dirty="0"/>
              <a:t> </a:t>
            </a:r>
            <a:endParaRPr dirty="0"/>
          </a:p>
        </p:txBody>
      </p:sp>
      <p:sp>
        <p:nvSpPr>
          <p:cNvPr id="31" name="Line">
            <a:extLst>
              <a:ext uri="{FF2B5EF4-FFF2-40B4-BE49-F238E27FC236}">
                <a16:creationId xmlns:a16="http://schemas.microsoft.com/office/drawing/2014/main" id="{5FF174AE-3CDD-2EEE-8586-DE060424E0C1}"/>
              </a:ext>
            </a:extLst>
          </p:cNvPr>
          <p:cNvSpPr>
            <a:spLocks noGrp="1"/>
          </p:cNvSpPr>
          <p:nvPr>
            <p:ph type="body" sz="quarter" idx="64" hasCustomPrompt="1"/>
          </p:nvPr>
        </p:nvSpPr>
        <p:spPr>
          <a:xfrm rot="5400000">
            <a:off x="1153729" y="3424240"/>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dirty="0">
                <a:solidFill>
                  <a:schemeClr val="accent3"/>
                </a:solidFill>
                <a:latin typeface="+mn-lt"/>
              </a:defRPr>
            </a:lvl1pPr>
          </a:lstStyle>
          <a:p>
            <a:pPr lvl="0" algn="ctr"/>
            <a:r>
              <a:rPr lang="en-US" dirty="0"/>
              <a:t> </a:t>
            </a:r>
            <a:endParaRPr dirty="0"/>
          </a:p>
        </p:txBody>
      </p:sp>
      <p:sp>
        <p:nvSpPr>
          <p:cNvPr id="32" name="Line">
            <a:extLst>
              <a:ext uri="{FF2B5EF4-FFF2-40B4-BE49-F238E27FC236}">
                <a16:creationId xmlns:a16="http://schemas.microsoft.com/office/drawing/2014/main" id="{CEF5A32D-2CB6-FE3F-0652-63331E08D4A7}"/>
              </a:ext>
            </a:extLst>
          </p:cNvPr>
          <p:cNvSpPr>
            <a:spLocks noGrp="1"/>
          </p:cNvSpPr>
          <p:nvPr>
            <p:ph type="body" sz="quarter" idx="65" hasCustomPrompt="1"/>
          </p:nvPr>
        </p:nvSpPr>
        <p:spPr>
          <a:xfrm rot="5400000">
            <a:off x="1153729" y="4108494"/>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dirty="0">
                <a:solidFill>
                  <a:schemeClr val="accent3"/>
                </a:solidFill>
                <a:latin typeface="+mn-lt"/>
              </a:defRPr>
            </a:lvl1pPr>
          </a:lstStyle>
          <a:p>
            <a:pPr lvl="0" algn="ctr"/>
            <a:r>
              <a:rPr lang="en-US" dirty="0"/>
              <a:t> </a:t>
            </a:r>
            <a:endParaRPr dirty="0"/>
          </a:p>
        </p:txBody>
      </p:sp>
      <p:sp>
        <p:nvSpPr>
          <p:cNvPr id="33" name="Line">
            <a:extLst>
              <a:ext uri="{FF2B5EF4-FFF2-40B4-BE49-F238E27FC236}">
                <a16:creationId xmlns:a16="http://schemas.microsoft.com/office/drawing/2014/main" id="{69C2B4DA-0EC5-D82A-56AF-294C8A92C967}"/>
              </a:ext>
            </a:extLst>
          </p:cNvPr>
          <p:cNvSpPr>
            <a:spLocks noGrp="1"/>
          </p:cNvSpPr>
          <p:nvPr>
            <p:ph type="body" sz="quarter" idx="66" hasCustomPrompt="1"/>
          </p:nvPr>
        </p:nvSpPr>
        <p:spPr>
          <a:xfrm rot="5400000">
            <a:off x="1153729" y="4791258"/>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dirty="0">
                <a:solidFill>
                  <a:schemeClr val="accent3"/>
                </a:solidFill>
                <a:latin typeface="+mn-lt"/>
              </a:defRPr>
            </a:lvl1pPr>
          </a:lstStyle>
          <a:p>
            <a:pPr lvl="0" algn="ctr"/>
            <a:r>
              <a:rPr lang="en-US" dirty="0"/>
              <a:t> </a:t>
            </a:r>
            <a:endParaRPr dirty="0"/>
          </a:p>
        </p:txBody>
      </p:sp>
      <p:sp>
        <p:nvSpPr>
          <p:cNvPr id="34" name="Line">
            <a:extLst>
              <a:ext uri="{FF2B5EF4-FFF2-40B4-BE49-F238E27FC236}">
                <a16:creationId xmlns:a16="http://schemas.microsoft.com/office/drawing/2014/main" id="{2BEE6524-88FE-1C4E-2C23-ED6D97C6405E}"/>
              </a:ext>
            </a:extLst>
          </p:cNvPr>
          <p:cNvSpPr>
            <a:spLocks noGrp="1"/>
          </p:cNvSpPr>
          <p:nvPr>
            <p:ph type="body" sz="quarter" idx="67" hasCustomPrompt="1"/>
          </p:nvPr>
        </p:nvSpPr>
        <p:spPr>
          <a:xfrm rot="5400000">
            <a:off x="1153729" y="5475510"/>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dirty="0">
                <a:solidFill>
                  <a:schemeClr val="accent3"/>
                </a:solidFill>
                <a:latin typeface="+mn-lt"/>
              </a:defRPr>
            </a:lvl1pPr>
          </a:lstStyle>
          <a:p>
            <a:pPr lvl="0" algn="ctr"/>
            <a:r>
              <a:rPr lang="en-US" dirty="0"/>
              <a:t> </a:t>
            </a:r>
            <a:endParaRPr dirty="0"/>
          </a:p>
        </p:txBody>
      </p:sp>
      <p:sp>
        <p:nvSpPr>
          <p:cNvPr id="35" name="Line">
            <a:extLst>
              <a:ext uri="{FF2B5EF4-FFF2-40B4-BE49-F238E27FC236}">
                <a16:creationId xmlns:a16="http://schemas.microsoft.com/office/drawing/2014/main" id="{D8DB24B0-D934-3FD1-517A-9D9D98B6AEE6}"/>
              </a:ext>
            </a:extLst>
          </p:cNvPr>
          <p:cNvSpPr>
            <a:spLocks noGrp="1"/>
          </p:cNvSpPr>
          <p:nvPr>
            <p:ph type="body" sz="quarter" idx="68" hasCustomPrompt="1"/>
          </p:nvPr>
        </p:nvSpPr>
        <p:spPr>
          <a:xfrm rot="5400000">
            <a:off x="6892923" y="2054242"/>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dirty="0">
                <a:solidFill>
                  <a:schemeClr val="accent3"/>
                </a:solidFill>
                <a:latin typeface="+mn-lt"/>
              </a:defRPr>
            </a:lvl1pPr>
          </a:lstStyle>
          <a:p>
            <a:pPr lvl="0" algn="ctr"/>
            <a:r>
              <a:rPr lang="en-US" dirty="0"/>
              <a:t> </a:t>
            </a:r>
            <a:endParaRPr dirty="0"/>
          </a:p>
        </p:txBody>
      </p:sp>
      <p:sp>
        <p:nvSpPr>
          <p:cNvPr id="36" name="Line">
            <a:extLst>
              <a:ext uri="{FF2B5EF4-FFF2-40B4-BE49-F238E27FC236}">
                <a16:creationId xmlns:a16="http://schemas.microsoft.com/office/drawing/2014/main" id="{A8DD67DC-AA3A-09FA-3322-5FFC5A1F8955}"/>
              </a:ext>
            </a:extLst>
          </p:cNvPr>
          <p:cNvSpPr>
            <a:spLocks noGrp="1"/>
          </p:cNvSpPr>
          <p:nvPr>
            <p:ph type="body" sz="quarter" idx="69" hasCustomPrompt="1"/>
          </p:nvPr>
        </p:nvSpPr>
        <p:spPr>
          <a:xfrm rot="5400000">
            <a:off x="6892923" y="2738496"/>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dirty="0">
                <a:solidFill>
                  <a:schemeClr val="accent3"/>
                </a:solidFill>
                <a:latin typeface="+mn-lt"/>
              </a:defRPr>
            </a:lvl1pPr>
          </a:lstStyle>
          <a:p>
            <a:pPr lvl="0" algn="ctr"/>
            <a:r>
              <a:rPr lang="en-US" dirty="0"/>
              <a:t> </a:t>
            </a:r>
            <a:endParaRPr dirty="0"/>
          </a:p>
        </p:txBody>
      </p:sp>
      <p:sp>
        <p:nvSpPr>
          <p:cNvPr id="37" name="Line">
            <a:extLst>
              <a:ext uri="{FF2B5EF4-FFF2-40B4-BE49-F238E27FC236}">
                <a16:creationId xmlns:a16="http://schemas.microsoft.com/office/drawing/2014/main" id="{D16CCEFA-7407-3A0D-0F56-55EDF6DCEB7B}"/>
              </a:ext>
            </a:extLst>
          </p:cNvPr>
          <p:cNvSpPr>
            <a:spLocks noGrp="1"/>
          </p:cNvSpPr>
          <p:nvPr>
            <p:ph type="body" sz="quarter" idx="70" hasCustomPrompt="1"/>
          </p:nvPr>
        </p:nvSpPr>
        <p:spPr>
          <a:xfrm rot="5400000">
            <a:off x="6892923" y="3424240"/>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dirty="0">
                <a:solidFill>
                  <a:schemeClr val="accent3"/>
                </a:solidFill>
                <a:latin typeface="+mn-lt"/>
              </a:defRPr>
            </a:lvl1pPr>
          </a:lstStyle>
          <a:p>
            <a:pPr lvl="0" algn="ctr"/>
            <a:r>
              <a:rPr lang="en-US" dirty="0"/>
              <a:t> </a:t>
            </a:r>
            <a:endParaRPr dirty="0"/>
          </a:p>
        </p:txBody>
      </p:sp>
      <p:sp>
        <p:nvSpPr>
          <p:cNvPr id="38" name="Line">
            <a:extLst>
              <a:ext uri="{FF2B5EF4-FFF2-40B4-BE49-F238E27FC236}">
                <a16:creationId xmlns:a16="http://schemas.microsoft.com/office/drawing/2014/main" id="{9D5DFCD1-05F0-72DF-29B5-C5C511250276}"/>
              </a:ext>
            </a:extLst>
          </p:cNvPr>
          <p:cNvSpPr>
            <a:spLocks noGrp="1"/>
          </p:cNvSpPr>
          <p:nvPr>
            <p:ph type="body" sz="quarter" idx="71" hasCustomPrompt="1"/>
          </p:nvPr>
        </p:nvSpPr>
        <p:spPr>
          <a:xfrm rot="5400000">
            <a:off x="6892923" y="4108494"/>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dirty="0">
                <a:solidFill>
                  <a:schemeClr val="accent3"/>
                </a:solidFill>
                <a:latin typeface="+mn-lt"/>
              </a:defRPr>
            </a:lvl1pPr>
          </a:lstStyle>
          <a:p>
            <a:pPr lvl="0" algn="ctr"/>
            <a:r>
              <a:rPr lang="en-US" dirty="0"/>
              <a:t> </a:t>
            </a:r>
            <a:endParaRPr dirty="0"/>
          </a:p>
        </p:txBody>
      </p:sp>
      <p:sp>
        <p:nvSpPr>
          <p:cNvPr id="39" name="Line">
            <a:extLst>
              <a:ext uri="{FF2B5EF4-FFF2-40B4-BE49-F238E27FC236}">
                <a16:creationId xmlns:a16="http://schemas.microsoft.com/office/drawing/2014/main" id="{027C98F4-809D-36C0-C550-873294EB7506}"/>
              </a:ext>
            </a:extLst>
          </p:cNvPr>
          <p:cNvSpPr>
            <a:spLocks noGrp="1"/>
          </p:cNvSpPr>
          <p:nvPr>
            <p:ph type="body" sz="quarter" idx="72" hasCustomPrompt="1"/>
          </p:nvPr>
        </p:nvSpPr>
        <p:spPr>
          <a:xfrm rot="5400000">
            <a:off x="6892923" y="4791258"/>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dirty="0">
                <a:solidFill>
                  <a:schemeClr val="accent3"/>
                </a:solidFill>
                <a:latin typeface="+mn-lt"/>
              </a:defRPr>
            </a:lvl1pPr>
          </a:lstStyle>
          <a:p>
            <a:pPr lvl="0" algn="ctr"/>
            <a:r>
              <a:rPr lang="en-US" dirty="0"/>
              <a:t> </a:t>
            </a:r>
            <a:endParaRPr dirty="0"/>
          </a:p>
        </p:txBody>
      </p:sp>
      <p:sp>
        <p:nvSpPr>
          <p:cNvPr id="40" name="Line">
            <a:extLst>
              <a:ext uri="{FF2B5EF4-FFF2-40B4-BE49-F238E27FC236}">
                <a16:creationId xmlns:a16="http://schemas.microsoft.com/office/drawing/2014/main" id="{DF5EE207-0775-F2C6-D919-AC9D9D118496}"/>
              </a:ext>
            </a:extLst>
          </p:cNvPr>
          <p:cNvSpPr>
            <a:spLocks noGrp="1"/>
          </p:cNvSpPr>
          <p:nvPr>
            <p:ph type="body" sz="quarter" idx="73" hasCustomPrompt="1"/>
          </p:nvPr>
        </p:nvSpPr>
        <p:spPr>
          <a:xfrm rot="5400000">
            <a:off x="6892923" y="5475510"/>
            <a:ext cx="208768" cy="0"/>
          </a:xfrm>
          <a:prstGeom prst="line">
            <a:avLst/>
          </a:prstGeom>
          <a:noFill/>
          <a:ln w="12700" cap="sq">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sz="2000" b="0" dirty="0">
                <a:solidFill>
                  <a:schemeClr val="accent3"/>
                </a:solidFill>
                <a:latin typeface="+mn-lt"/>
              </a:defRPr>
            </a:lvl1pPr>
          </a:lstStyle>
          <a:p>
            <a:pPr lvl="0" algn="ctr"/>
            <a:r>
              <a:rPr lang="en-US" dirty="0"/>
              <a:t> </a:t>
            </a:r>
            <a:endParaRPr dirty="0"/>
          </a:p>
        </p:txBody>
      </p:sp>
    </p:spTree>
    <p:extLst>
      <p:ext uri="{BB962C8B-B14F-4D97-AF65-F5344CB8AC3E}">
        <p14:creationId xmlns:p14="http://schemas.microsoft.com/office/powerpoint/2010/main" val="287535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_ico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D3CF057-5F44-B88B-6316-BA749BEF78F6}"/>
              </a:ext>
            </a:extLst>
          </p:cNvPr>
          <p:cNvSpPr>
            <a:spLocks noGrp="1"/>
          </p:cNvSpPr>
          <p:nvPr>
            <p:ph type="body" sz="quarter" idx="35" hasCustomPrompt="1"/>
          </p:nvPr>
        </p:nvSpPr>
        <p:spPr>
          <a:xfrm>
            <a:off x="0" y="2257423"/>
            <a:ext cx="11553825" cy="3391537"/>
          </a:xfrm>
          <a:custGeom>
            <a:avLst/>
            <a:gdLst>
              <a:gd name="connsiteX0" fmla="*/ 0 w 11553825"/>
              <a:gd name="connsiteY0" fmla="*/ 0 h 3390901"/>
              <a:gd name="connsiteX1" fmla="*/ 11553825 w 11553825"/>
              <a:gd name="connsiteY1" fmla="*/ 0 h 3390901"/>
              <a:gd name="connsiteX2" fmla="*/ 11553825 w 11553825"/>
              <a:gd name="connsiteY2" fmla="*/ 3390901 h 3390901"/>
              <a:gd name="connsiteX3" fmla="*/ 0 w 11553825"/>
              <a:gd name="connsiteY3" fmla="*/ 3390901 h 3390901"/>
            </a:gdLst>
            <a:ahLst/>
            <a:cxnLst>
              <a:cxn ang="0">
                <a:pos x="connsiteX0" y="connsiteY0"/>
              </a:cxn>
              <a:cxn ang="0">
                <a:pos x="connsiteX1" y="connsiteY1"/>
              </a:cxn>
              <a:cxn ang="0">
                <a:pos x="connsiteX2" y="connsiteY2"/>
              </a:cxn>
              <a:cxn ang="0">
                <a:pos x="connsiteX3" y="connsiteY3"/>
              </a:cxn>
            </a:cxnLst>
            <a:rect l="l" t="t" r="r" b="b"/>
            <a:pathLst>
              <a:path w="11553825" h="3390901">
                <a:moveTo>
                  <a:pt x="0" y="0"/>
                </a:moveTo>
                <a:lnTo>
                  <a:pt x="11553825" y="0"/>
                </a:lnTo>
                <a:lnTo>
                  <a:pt x="11553825" y="3390901"/>
                </a:lnTo>
                <a:lnTo>
                  <a:pt x="0" y="3390901"/>
                </a:lnTo>
                <a:close/>
              </a:path>
            </a:pathLst>
          </a:custGeom>
          <a:solidFill>
            <a:schemeClr val="accent2"/>
          </a:solidFill>
        </p:spPr>
        <p:txBody>
          <a:bodyPr wrap="square">
            <a:noAutofit/>
          </a:bodyPr>
          <a:lstStyle>
            <a:lvl1pPr>
              <a:defRPr/>
            </a:lvl1pPr>
          </a:lstStyle>
          <a:p>
            <a:pPr lvl="0"/>
            <a:r>
              <a:rPr lang="en-US" dirty="0"/>
              <a:t> </a:t>
            </a:r>
            <a:endParaRPr lang="en-AU" dirty="0"/>
          </a:p>
        </p:txBody>
      </p:sp>
      <p:sp>
        <p:nvSpPr>
          <p:cNvPr id="6" name="Text Placeholder 30">
            <a:extLst>
              <a:ext uri="{FF2B5EF4-FFF2-40B4-BE49-F238E27FC236}">
                <a16:creationId xmlns:a16="http://schemas.microsoft.com/office/drawing/2014/main" id="{387C0AC6-16C1-4FC4-84D2-9424A159AD58}"/>
              </a:ext>
            </a:extLst>
          </p:cNvPr>
          <p:cNvSpPr>
            <a:spLocks noGrp="1"/>
          </p:cNvSpPr>
          <p:nvPr>
            <p:ph type="body" sz="quarter" idx="31"/>
          </p:nvPr>
        </p:nvSpPr>
        <p:spPr>
          <a:xfrm>
            <a:off x="709613" y="1824293"/>
            <a:ext cx="877186" cy="877186"/>
          </a:xfrm>
          <a:prstGeom prst="accentCallout1">
            <a:avLst>
              <a:gd name="adj1" fmla="val 52425"/>
              <a:gd name="adj2" fmla="val 270"/>
              <a:gd name="adj3" fmla="val 50753"/>
              <a:gd name="adj4" fmla="val -22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vert="horz" wrap="none" anchor="ctr"/>
          <a:lstStyle>
            <a:lvl1pPr marL="0" algn="ctr" defTabSz="914400" rtl="0" eaLnBrk="1" latinLnBrk="0" hangingPunct="1">
              <a:defRPr lang="en-US" sz="1200" kern="1200" spc="600" dirty="0" smtClean="0">
                <a:solidFill>
                  <a:schemeClr val="bg1">
                    <a:alpha val="0"/>
                  </a:schemeClr>
                </a:solidFill>
                <a:latin typeface="+mn-lt"/>
                <a:ea typeface="+mn-ea"/>
                <a:cs typeface="+mn-cs"/>
              </a:defRPr>
            </a:lvl1pPr>
          </a:lstStyle>
          <a:p>
            <a:pPr lvl="0"/>
            <a:r>
              <a:rPr lang="en-US"/>
              <a:t>Click to edit Master text styles</a:t>
            </a:r>
          </a:p>
        </p:txBody>
      </p:sp>
      <p:sp>
        <p:nvSpPr>
          <p:cNvPr id="7" name="Text Placeholder 30">
            <a:extLst>
              <a:ext uri="{FF2B5EF4-FFF2-40B4-BE49-F238E27FC236}">
                <a16:creationId xmlns:a16="http://schemas.microsoft.com/office/drawing/2014/main" id="{7ED43A6D-7B6B-5F59-65C8-D41FFD39EC83}"/>
              </a:ext>
            </a:extLst>
          </p:cNvPr>
          <p:cNvSpPr>
            <a:spLocks noGrp="1"/>
          </p:cNvSpPr>
          <p:nvPr>
            <p:ph type="body" sz="quarter" idx="32"/>
          </p:nvPr>
        </p:nvSpPr>
        <p:spPr>
          <a:xfrm>
            <a:off x="3215393" y="1824293"/>
            <a:ext cx="877186" cy="877186"/>
          </a:xfrm>
          <a:prstGeom prst="accentCallout1">
            <a:avLst>
              <a:gd name="adj1" fmla="val 51538"/>
              <a:gd name="adj2" fmla="val 315"/>
              <a:gd name="adj3" fmla="val 50162"/>
              <a:gd name="adj4" fmla="val -371"/>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vert="horz" wrap="none" anchor="ctr"/>
          <a:lstStyle>
            <a:lvl1pPr marL="0" algn="ctr" defTabSz="914400" rtl="0" eaLnBrk="1" latinLnBrk="0" hangingPunct="1">
              <a:defRPr lang="en-US" sz="1200" kern="1200" spc="600" dirty="0" smtClean="0">
                <a:solidFill>
                  <a:schemeClr val="bg1">
                    <a:alpha val="0"/>
                  </a:schemeClr>
                </a:solidFill>
                <a:latin typeface="+mn-lt"/>
                <a:ea typeface="+mn-ea"/>
                <a:cs typeface="+mn-cs"/>
              </a:defRPr>
            </a:lvl1pPr>
          </a:lstStyle>
          <a:p>
            <a:pPr lvl="0"/>
            <a:r>
              <a:rPr lang="en-US"/>
              <a:t>Click to edit Master text styles</a:t>
            </a:r>
          </a:p>
        </p:txBody>
      </p:sp>
      <p:sp>
        <p:nvSpPr>
          <p:cNvPr id="8" name="Text Placeholder 30">
            <a:extLst>
              <a:ext uri="{FF2B5EF4-FFF2-40B4-BE49-F238E27FC236}">
                <a16:creationId xmlns:a16="http://schemas.microsoft.com/office/drawing/2014/main" id="{6C979982-1717-2A9F-4164-86B975B60893}"/>
              </a:ext>
            </a:extLst>
          </p:cNvPr>
          <p:cNvSpPr>
            <a:spLocks noGrp="1"/>
          </p:cNvSpPr>
          <p:nvPr>
            <p:ph type="body" sz="quarter" idx="33"/>
          </p:nvPr>
        </p:nvSpPr>
        <p:spPr>
          <a:xfrm>
            <a:off x="5721173" y="1824293"/>
            <a:ext cx="877186" cy="877186"/>
          </a:xfrm>
          <a:prstGeom prst="accentCallout1">
            <a:avLst>
              <a:gd name="adj1" fmla="val 49917"/>
              <a:gd name="adj2" fmla="val 1395"/>
              <a:gd name="adj3" fmla="val 50702"/>
              <a:gd name="adj4" fmla="val 1249"/>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vert="horz" wrap="none" anchor="ctr"/>
          <a:lstStyle>
            <a:lvl1pPr marL="0" algn="ctr" defTabSz="914400" rtl="0" eaLnBrk="1" latinLnBrk="0" hangingPunct="1">
              <a:defRPr lang="en-US" sz="1200" kern="1200" spc="600" dirty="0" smtClean="0">
                <a:solidFill>
                  <a:schemeClr val="bg1">
                    <a:alpha val="0"/>
                  </a:schemeClr>
                </a:solidFill>
                <a:latin typeface="+mn-lt"/>
                <a:ea typeface="+mn-ea"/>
                <a:cs typeface="+mn-cs"/>
              </a:defRPr>
            </a:lvl1pPr>
          </a:lstStyle>
          <a:p>
            <a:pPr lvl="0"/>
            <a:r>
              <a:rPr lang="en-US"/>
              <a:t>Click to edit Master text styles</a:t>
            </a:r>
          </a:p>
        </p:txBody>
      </p:sp>
      <p:sp>
        <p:nvSpPr>
          <p:cNvPr id="9" name="Text Placeholder 30">
            <a:extLst>
              <a:ext uri="{FF2B5EF4-FFF2-40B4-BE49-F238E27FC236}">
                <a16:creationId xmlns:a16="http://schemas.microsoft.com/office/drawing/2014/main" id="{011A3FFD-5886-86B3-C5FB-5E4800DDACDF}"/>
              </a:ext>
            </a:extLst>
          </p:cNvPr>
          <p:cNvSpPr>
            <a:spLocks noGrp="1"/>
          </p:cNvSpPr>
          <p:nvPr>
            <p:ph type="body" sz="quarter" idx="34"/>
          </p:nvPr>
        </p:nvSpPr>
        <p:spPr>
          <a:xfrm>
            <a:off x="8226953" y="1824293"/>
            <a:ext cx="877186" cy="877186"/>
          </a:xfrm>
          <a:prstGeom prst="accentCallout1">
            <a:avLst>
              <a:gd name="adj1" fmla="val 52078"/>
              <a:gd name="adj2" fmla="val -225"/>
              <a:gd name="adj3" fmla="val 52322"/>
              <a:gd name="adj4" fmla="val -371"/>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vert="horz" wrap="none" anchor="ctr"/>
          <a:lstStyle>
            <a:lvl1pPr marL="0" algn="ctr" defTabSz="914400" rtl="0" eaLnBrk="1" latinLnBrk="0" hangingPunct="1">
              <a:defRPr lang="en-US" sz="1200" kern="1200" spc="600" dirty="0" smtClean="0">
                <a:solidFill>
                  <a:schemeClr val="bg1">
                    <a:alpha val="0"/>
                  </a:schemeClr>
                </a:solidFill>
                <a:latin typeface="+mn-lt"/>
                <a:ea typeface="+mn-ea"/>
                <a:cs typeface="+mn-cs"/>
              </a:defRPr>
            </a:lvl1pPr>
          </a:lstStyle>
          <a:p>
            <a:pPr lvl="0"/>
            <a:r>
              <a:rPr lang="en-US"/>
              <a:t>Click to edit Master text styles</a:t>
            </a:r>
          </a:p>
        </p:txBody>
      </p:sp>
      <p:sp>
        <p:nvSpPr>
          <p:cNvPr id="10" name="Text Placeholder 12">
            <a:extLst>
              <a:ext uri="{FF2B5EF4-FFF2-40B4-BE49-F238E27FC236}">
                <a16:creationId xmlns:a16="http://schemas.microsoft.com/office/drawing/2014/main" id="{930DBCE1-9674-4D28-0703-CB6092AE89D1}"/>
              </a:ext>
            </a:extLst>
          </p:cNvPr>
          <p:cNvSpPr>
            <a:spLocks noGrp="1"/>
          </p:cNvSpPr>
          <p:nvPr>
            <p:ph type="body" sz="quarter" idx="20" hasCustomPrompt="1"/>
          </p:nvPr>
        </p:nvSpPr>
        <p:spPr>
          <a:xfrm>
            <a:off x="709614" y="2863850"/>
            <a:ext cx="2056638" cy="2660650"/>
          </a:xfrm>
          <a:prstGeom prst="rect">
            <a:avLst/>
          </a:prstGeom>
        </p:spPr>
        <p:txBody>
          <a:bodyPr>
            <a:noAutofit/>
          </a:bodyPr>
          <a:lstStyle>
            <a:lvl1pPr>
              <a:defRPr sz="1600" b="0" cap="none" baseline="0">
                <a:solidFill>
                  <a:schemeClr val="accent1"/>
                </a:solidFill>
              </a:defRPr>
            </a:lvl1pPr>
            <a:lvl2pPr>
              <a:lnSpc>
                <a:spcPct val="100000"/>
              </a:lnSpc>
              <a:defRPr sz="1400">
                <a:solidFill>
                  <a:schemeClr val="bg1"/>
                </a:solidFill>
              </a:defRPr>
            </a:lvl2pPr>
            <a:lvl3pPr marL="92075" indent="-92075">
              <a:buClr>
                <a:schemeClr val="accent1"/>
              </a:buClr>
              <a:buFont typeface="Wingdings" panose="05000000000000000000" pitchFamily="2" charset="2"/>
              <a:buChar char="§"/>
              <a:defRPr sz="1200">
                <a:solidFill>
                  <a:schemeClr val="bg1"/>
                </a:solidFill>
              </a:defRPr>
            </a:lvl3pPr>
            <a:lvl4pPr marL="265113" indent="-88900">
              <a:defRPr sz="1200">
                <a:solidFill>
                  <a:schemeClr val="bg1"/>
                </a:solidFill>
              </a:defRPr>
            </a:lvl4pPr>
            <a:lvl5pPr marL="92075" indent="-92075">
              <a:defRPr sz="1200">
                <a:solidFill>
                  <a:schemeClr val="accent1"/>
                </a:solidFill>
              </a:defRPr>
            </a:lvl5pPr>
          </a:lstStyle>
          <a:p>
            <a:pPr lvl="0"/>
            <a:r>
              <a:rPr lang="en-US" dirty="0"/>
              <a:t>Section title goes here</a:t>
            </a:r>
          </a:p>
        </p:txBody>
      </p:sp>
      <p:sp>
        <p:nvSpPr>
          <p:cNvPr id="11" name="Text Placeholder 12">
            <a:extLst>
              <a:ext uri="{FF2B5EF4-FFF2-40B4-BE49-F238E27FC236}">
                <a16:creationId xmlns:a16="http://schemas.microsoft.com/office/drawing/2014/main" id="{962D58E7-7764-F430-65FB-CEAE61A45679}"/>
              </a:ext>
            </a:extLst>
          </p:cNvPr>
          <p:cNvSpPr>
            <a:spLocks noGrp="1"/>
          </p:cNvSpPr>
          <p:nvPr>
            <p:ph type="body" sz="quarter" idx="21" hasCustomPrompt="1"/>
          </p:nvPr>
        </p:nvSpPr>
        <p:spPr>
          <a:xfrm>
            <a:off x="3215394" y="2863850"/>
            <a:ext cx="2056638" cy="2660650"/>
          </a:xfrm>
          <a:prstGeom prst="rect">
            <a:avLst/>
          </a:prstGeom>
        </p:spPr>
        <p:txBody>
          <a:bodyPr>
            <a:noAutofit/>
          </a:bodyPr>
          <a:lstStyle>
            <a:lvl1pPr>
              <a:defRPr sz="1600" b="0" cap="none" baseline="0">
                <a:solidFill>
                  <a:schemeClr val="accent1"/>
                </a:solidFill>
              </a:defRPr>
            </a:lvl1pPr>
            <a:lvl2pPr>
              <a:lnSpc>
                <a:spcPct val="100000"/>
              </a:lnSpc>
              <a:defRPr sz="1400">
                <a:solidFill>
                  <a:schemeClr val="bg1"/>
                </a:solidFill>
              </a:defRPr>
            </a:lvl2pPr>
            <a:lvl3pPr marL="92075" indent="-92075">
              <a:buClr>
                <a:schemeClr val="accent1"/>
              </a:buClr>
              <a:buFont typeface="Wingdings" panose="05000000000000000000" pitchFamily="2" charset="2"/>
              <a:buChar char="§"/>
              <a:defRPr sz="1200">
                <a:solidFill>
                  <a:schemeClr val="bg1"/>
                </a:solidFill>
              </a:defRPr>
            </a:lvl3pPr>
            <a:lvl4pPr marL="265113" indent="-88900">
              <a:defRPr sz="1200">
                <a:solidFill>
                  <a:schemeClr val="bg1"/>
                </a:solidFill>
              </a:defRPr>
            </a:lvl4pPr>
            <a:lvl5pPr marL="92075" indent="-92075">
              <a:defRPr sz="1200">
                <a:solidFill>
                  <a:schemeClr val="accent1"/>
                </a:solidFill>
              </a:defRPr>
            </a:lvl5pPr>
          </a:lstStyle>
          <a:p>
            <a:pPr lvl="0"/>
            <a:r>
              <a:rPr lang="en-US" dirty="0"/>
              <a:t>Section title goes here</a:t>
            </a:r>
          </a:p>
        </p:txBody>
      </p:sp>
      <p:sp>
        <p:nvSpPr>
          <p:cNvPr id="12" name="Text Placeholder 12">
            <a:extLst>
              <a:ext uri="{FF2B5EF4-FFF2-40B4-BE49-F238E27FC236}">
                <a16:creationId xmlns:a16="http://schemas.microsoft.com/office/drawing/2014/main" id="{C2CBAF6E-6B12-5C95-2FD7-328CDA674EED}"/>
              </a:ext>
            </a:extLst>
          </p:cNvPr>
          <p:cNvSpPr>
            <a:spLocks noGrp="1"/>
          </p:cNvSpPr>
          <p:nvPr>
            <p:ph type="body" sz="quarter" idx="22" hasCustomPrompt="1"/>
          </p:nvPr>
        </p:nvSpPr>
        <p:spPr>
          <a:xfrm>
            <a:off x="5721174" y="2863850"/>
            <a:ext cx="2056638" cy="2660650"/>
          </a:xfrm>
          <a:prstGeom prst="rect">
            <a:avLst/>
          </a:prstGeom>
        </p:spPr>
        <p:txBody>
          <a:bodyPr>
            <a:noAutofit/>
          </a:bodyPr>
          <a:lstStyle>
            <a:lvl1pPr>
              <a:defRPr sz="1600" b="0" cap="none" baseline="0">
                <a:solidFill>
                  <a:schemeClr val="accent1"/>
                </a:solidFill>
              </a:defRPr>
            </a:lvl1pPr>
            <a:lvl2pPr>
              <a:lnSpc>
                <a:spcPct val="100000"/>
              </a:lnSpc>
              <a:defRPr sz="1400">
                <a:solidFill>
                  <a:schemeClr val="bg1"/>
                </a:solidFill>
              </a:defRPr>
            </a:lvl2pPr>
            <a:lvl3pPr marL="92075" indent="-92075">
              <a:buClr>
                <a:schemeClr val="accent1"/>
              </a:buClr>
              <a:buFont typeface="Wingdings" panose="05000000000000000000" pitchFamily="2" charset="2"/>
              <a:buChar char="§"/>
              <a:defRPr sz="1200">
                <a:solidFill>
                  <a:schemeClr val="bg1"/>
                </a:solidFill>
              </a:defRPr>
            </a:lvl3pPr>
            <a:lvl4pPr marL="265113" indent="-88900">
              <a:defRPr sz="1200">
                <a:solidFill>
                  <a:schemeClr val="bg1"/>
                </a:solidFill>
              </a:defRPr>
            </a:lvl4pPr>
            <a:lvl5pPr marL="92075" indent="-92075">
              <a:defRPr sz="1200">
                <a:solidFill>
                  <a:schemeClr val="accent1"/>
                </a:solidFill>
              </a:defRPr>
            </a:lvl5pPr>
          </a:lstStyle>
          <a:p>
            <a:pPr lvl="0"/>
            <a:r>
              <a:rPr lang="en-US" dirty="0"/>
              <a:t>Section title goes here</a:t>
            </a:r>
          </a:p>
        </p:txBody>
      </p:sp>
      <p:sp>
        <p:nvSpPr>
          <p:cNvPr id="13" name="Text Placeholder 12">
            <a:extLst>
              <a:ext uri="{FF2B5EF4-FFF2-40B4-BE49-F238E27FC236}">
                <a16:creationId xmlns:a16="http://schemas.microsoft.com/office/drawing/2014/main" id="{DE8593E5-62F5-42D3-5D03-7E0A759BE791}"/>
              </a:ext>
            </a:extLst>
          </p:cNvPr>
          <p:cNvSpPr>
            <a:spLocks noGrp="1"/>
          </p:cNvSpPr>
          <p:nvPr>
            <p:ph type="body" sz="quarter" idx="23" hasCustomPrompt="1"/>
          </p:nvPr>
        </p:nvSpPr>
        <p:spPr>
          <a:xfrm>
            <a:off x="8226953" y="2863850"/>
            <a:ext cx="2056638" cy="2660650"/>
          </a:xfrm>
          <a:prstGeom prst="rect">
            <a:avLst/>
          </a:prstGeom>
        </p:spPr>
        <p:txBody>
          <a:bodyPr>
            <a:noAutofit/>
          </a:bodyPr>
          <a:lstStyle>
            <a:lvl1pPr>
              <a:defRPr sz="1600" b="0" cap="none" baseline="0">
                <a:solidFill>
                  <a:schemeClr val="accent1"/>
                </a:solidFill>
              </a:defRPr>
            </a:lvl1pPr>
            <a:lvl2pPr>
              <a:lnSpc>
                <a:spcPct val="100000"/>
              </a:lnSpc>
              <a:defRPr sz="1400">
                <a:solidFill>
                  <a:schemeClr val="bg1"/>
                </a:solidFill>
              </a:defRPr>
            </a:lvl2pPr>
            <a:lvl3pPr marL="92075" indent="-92075">
              <a:buClr>
                <a:schemeClr val="accent1"/>
              </a:buClr>
              <a:buFont typeface="Wingdings" panose="05000000000000000000" pitchFamily="2" charset="2"/>
              <a:buChar char="§"/>
              <a:defRPr sz="1200">
                <a:solidFill>
                  <a:schemeClr val="bg1"/>
                </a:solidFill>
              </a:defRPr>
            </a:lvl3pPr>
            <a:lvl4pPr marL="265113" indent="-88900">
              <a:defRPr sz="1200">
                <a:solidFill>
                  <a:schemeClr val="bg1"/>
                </a:solidFill>
              </a:defRPr>
            </a:lvl4pPr>
            <a:lvl5pPr marL="92075" indent="-92075">
              <a:defRPr sz="1200">
                <a:solidFill>
                  <a:schemeClr val="accent1"/>
                </a:solidFill>
              </a:defRPr>
            </a:lvl5pPr>
          </a:lstStyle>
          <a:p>
            <a:pPr lvl="0"/>
            <a:r>
              <a:rPr lang="en-US" dirty="0"/>
              <a:t>Section title goes here</a:t>
            </a:r>
          </a:p>
        </p:txBody>
      </p:sp>
      <p:sp>
        <p:nvSpPr>
          <p:cNvPr id="14" name="Content Placeholder 3">
            <a:extLst>
              <a:ext uri="{FF2B5EF4-FFF2-40B4-BE49-F238E27FC236}">
                <a16:creationId xmlns:a16="http://schemas.microsoft.com/office/drawing/2014/main" id="{7AF039BF-1A50-A2E4-53C4-B1E26CE7D27C}"/>
              </a:ext>
            </a:extLst>
          </p:cNvPr>
          <p:cNvSpPr>
            <a:spLocks noGrp="1"/>
          </p:cNvSpPr>
          <p:nvPr>
            <p:ph sz="quarter" idx="17"/>
          </p:nvPr>
        </p:nvSpPr>
        <p:spPr>
          <a:xfrm>
            <a:off x="851106" y="1968008"/>
            <a:ext cx="594200" cy="594198"/>
          </a:xfrm>
          <a:prstGeom prst="rect">
            <a:avLst/>
          </a:prstGeom>
        </p:spPr>
        <p:txBody>
          <a:bodyPr/>
          <a:lstStyle>
            <a:lvl1pPr>
              <a:defRPr>
                <a:solidFill>
                  <a:schemeClr val="accent3">
                    <a:alpha val="0"/>
                  </a:schemeClr>
                </a:solidFill>
              </a:defRPr>
            </a:lvl1pPr>
          </a:lstStyle>
          <a:p>
            <a:pPr lvl="0"/>
            <a:r>
              <a:rPr lang="en-US"/>
              <a:t>Click to edit Master text styles</a:t>
            </a:r>
          </a:p>
        </p:txBody>
      </p:sp>
      <p:sp>
        <p:nvSpPr>
          <p:cNvPr id="15" name="Content Placeholder 3">
            <a:extLst>
              <a:ext uri="{FF2B5EF4-FFF2-40B4-BE49-F238E27FC236}">
                <a16:creationId xmlns:a16="http://schemas.microsoft.com/office/drawing/2014/main" id="{2DD5069A-B8F7-B417-EAEF-2B6E85DA98C1}"/>
              </a:ext>
            </a:extLst>
          </p:cNvPr>
          <p:cNvSpPr>
            <a:spLocks noGrp="1"/>
          </p:cNvSpPr>
          <p:nvPr>
            <p:ph sz="quarter" idx="27"/>
          </p:nvPr>
        </p:nvSpPr>
        <p:spPr>
          <a:xfrm>
            <a:off x="3356887" y="1968008"/>
            <a:ext cx="594200" cy="594198"/>
          </a:xfrm>
          <a:prstGeom prst="rect">
            <a:avLst/>
          </a:prstGeom>
        </p:spPr>
        <p:txBody>
          <a:bodyPr/>
          <a:lstStyle>
            <a:lvl1pPr>
              <a:defRPr>
                <a:solidFill>
                  <a:schemeClr val="accent3">
                    <a:alpha val="0"/>
                  </a:schemeClr>
                </a:solidFill>
              </a:defRPr>
            </a:lvl1pPr>
          </a:lstStyle>
          <a:p>
            <a:pPr lvl="0"/>
            <a:r>
              <a:rPr lang="en-US"/>
              <a:t>Click to edit Master text styles</a:t>
            </a:r>
          </a:p>
        </p:txBody>
      </p:sp>
      <p:sp>
        <p:nvSpPr>
          <p:cNvPr id="16" name="Content Placeholder 3">
            <a:extLst>
              <a:ext uri="{FF2B5EF4-FFF2-40B4-BE49-F238E27FC236}">
                <a16:creationId xmlns:a16="http://schemas.microsoft.com/office/drawing/2014/main" id="{9C000F76-2531-4578-EE36-88221704F5DB}"/>
              </a:ext>
            </a:extLst>
          </p:cNvPr>
          <p:cNvSpPr>
            <a:spLocks noGrp="1"/>
          </p:cNvSpPr>
          <p:nvPr>
            <p:ph sz="quarter" idx="28"/>
          </p:nvPr>
        </p:nvSpPr>
        <p:spPr>
          <a:xfrm>
            <a:off x="8368445" y="1968008"/>
            <a:ext cx="594200" cy="594198"/>
          </a:xfrm>
          <a:prstGeom prst="rect">
            <a:avLst/>
          </a:prstGeom>
        </p:spPr>
        <p:txBody>
          <a:bodyPr/>
          <a:lstStyle>
            <a:lvl1pPr>
              <a:defRPr>
                <a:solidFill>
                  <a:schemeClr val="accent3">
                    <a:alpha val="0"/>
                  </a:schemeClr>
                </a:solidFill>
              </a:defRPr>
            </a:lvl1pPr>
          </a:lstStyle>
          <a:p>
            <a:pPr lvl="0"/>
            <a:r>
              <a:rPr lang="en-US"/>
              <a:t>Click to edit Master text styles</a:t>
            </a:r>
          </a:p>
        </p:txBody>
      </p:sp>
      <p:sp>
        <p:nvSpPr>
          <p:cNvPr id="17" name="Content Placeholder 3">
            <a:extLst>
              <a:ext uri="{FF2B5EF4-FFF2-40B4-BE49-F238E27FC236}">
                <a16:creationId xmlns:a16="http://schemas.microsoft.com/office/drawing/2014/main" id="{C1315043-25BC-0C2C-AAF8-9443C22FC5C9}"/>
              </a:ext>
            </a:extLst>
          </p:cNvPr>
          <p:cNvSpPr>
            <a:spLocks noGrp="1"/>
          </p:cNvSpPr>
          <p:nvPr>
            <p:ph sz="quarter" idx="29"/>
          </p:nvPr>
        </p:nvSpPr>
        <p:spPr>
          <a:xfrm>
            <a:off x="5862667" y="1968008"/>
            <a:ext cx="594200" cy="594198"/>
          </a:xfrm>
          <a:prstGeom prst="rect">
            <a:avLst/>
          </a:prstGeom>
        </p:spPr>
        <p:txBody>
          <a:bodyPr/>
          <a:lstStyle>
            <a:lvl1pPr>
              <a:defRPr>
                <a:solidFill>
                  <a:schemeClr val="accent3">
                    <a:alpha val="0"/>
                  </a:schemeClr>
                </a:solidFill>
              </a:defRPr>
            </a:lvl1pPr>
          </a:lstStyle>
          <a:p>
            <a:pPr lvl="0"/>
            <a:r>
              <a:rPr lang="en-US"/>
              <a:t>Click to edit Master text styles</a:t>
            </a:r>
          </a:p>
        </p:txBody>
      </p:sp>
      <p:sp>
        <p:nvSpPr>
          <p:cNvPr id="2" name="Title 1">
            <a:extLst>
              <a:ext uri="{FF2B5EF4-FFF2-40B4-BE49-F238E27FC236}">
                <a16:creationId xmlns:a16="http://schemas.microsoft.com/office/drawing/2014/main" id="{2137E855-EAAC-B4E1-B63E-7BFFB2006A0F}"/>
              </a:ext>
            </a:extLst>
          </p:cNvPr>
          <p:cNvSpPr>
            <a:spLocks noGrp="1"/>
          </p:cNvSpPr>
          <p:nvPr>
            <p:ph type="title" hasCustomPrompt="1"/>
          </p:nvPr>
        </p:nvSpPr>
        <p:spPr/>
        <p:txBody>
          <a:bodyPr/>
          <a:lstStyle/>
          <a:p>
            <a:r>
              <a:rPr lang="en-US" dirty="0"/>
              <a:t>Agenda</a:t>
            </a:r>
            <a:endParaRPr lang="en-AU" dirty="0"/>
          </a:p>
        </p:txBody>
      </p:sp>
      <p:sp>
        <p:nvSpPr>
          <p:cNvPr id="3" name="Footer Placeholder 2">
            <a:extLst>
              <a:ext uri="{FF2B5EF4-FFF2-40B4-BE49-F238E27FC236}">
                <a16:creationId xmlns:a16="http://schemas.microsoft.com/office/drawing/2014/main" id="{663B2F23-F1EC-E17A-99F0-C7B363D30E79}"/>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72D79AF0-D994-0695-895F-5BD91E6ACED5}"/>
              </a:ext>
            </a:extLst>
          </p:cNvPr>
          <p:cNvSpPr>
            <a:spLocks noGrp="1"/>
          </p:cNvSpPr>
          <p:nvPr>
            <p:ph type="sldNum" sz="quarter" idx="11"/>
          </p:nvPr>
        </p:nvSpPr>
        <p:spPr/>
        <p:txBody>
          <a:bodyPr/>
          <a:lstStyle/>
          <a:p>
            <a:fld id="{7358F1CF-39AF-46DE-B4E5-5FCC7D3E4E8E}" type="slidenum">
              <a:rPr lang="en-AU" smtClean="0"/>
              <a:pPr/>
              <a:t>‹#›</a:t>
            </a:fld>
            <a:endParaRPr lang="en-AU"/>
          </a:p>
        </p:txBody>
      </p:sp>
    </p:spTree>
    <p:extLst>
      <p:ext uri="{BB962C8B-B14F-4D97-AF65-F5344CB8AC3E}">
        <p14:creationId xmlns:p14="http://schemas.microsoft.com/office/powerpoint/2010/main" val="3659359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3FDE-A319-1758-48A5-323BD8328939}"/>
              </a:ext>
            </a:extLst>
          </p:cNvPr>
          <p:cNvSpPr>
            <a:spLocks noGrp="1"/>
          </p:cNvSpPr>
          <p:nvPr>
            <p:ph type="title" hasCustomPrompt="1"/>
          </p:nvPr>
        </p:nvSpPr>
        <p:spPr>
          <a:xfrm>
            <a:off x="709667" y="723901"/>
            <a:ext cx="10466333" cy="324000"/>
          </a:xfrm>
        </p:spPr>
        <p:txBody>
          <a:bodyPr/>
          <a:lstStyle>
            <a:lvl1pPr>
              <a:defRPr/>
            </a:lvl1pPr>
          </a:lstStyle>
          <a:p>
            <a:r>
              <a:rPr lang="en-US" dirty="0"/>
              <a:t>Title</a:t>
            </a:r>
            <a:endParaRPr lang="en-AU" dirty="0"/>
          </a:p>
        </p:txBody>
      </p:sp>
      <p:sp>
        <p:nvSpPr>
          <p:cNvPr id="3" name="Footer Placeholder 2">
            <a:extLst>
              <a:ext uri="{FF2B5EF4-FFF2-40B4-BE49-F238E27FC236}">
                <a16:creationId xmlns:a16="http://schemas.microsoft.com/office/drawing/2014/main" id="{03ECA4F7-4500-33B1-62AF-BCF8281004E9}"/>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A01C4C71-085C-1F99-3D4B-2B616A5A6E27}"/>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6" name="Content Placeholder 5">
            <a:extLst>
              <a:ext uri="{FF2B5EF4-FFF2-40B4-BE49-F238E27FC236}">
                <a16:creationId xmlns:a16="http://schemas.microsoft.com/office/drawing/2014/main" id="{1C92134B-6A37-1C22-D98B-977CA8C2AFE7}"/>
              </a:ext>
            </a:extLst>
          </p:cNvPr>
          <p:cNvSpPr>
            <a:spLocks noGrp="1"/>
          </p:cNvSpPr>
          <p:nvPr>
            <p:ph sz="quarter" idx="12"/>
          </p:nvPr>
        </p:nvSpPr>
        <p:spPr>
          <a:xfrm>
            <a:off x="709613" y="1952625"/>
            <a:ext cx="10453687" cy="41735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9">
            <a:extLst>
              <a:ext uri="{FF2B5EF4-FFF2-40B4-BE49-F238E27FC236}">
                <a16:creationId xmlns:a16="http://schemas.microsoft.com/office/drawing/2014/main" id="{1AB385EB-A906-6F86-4A16-A2DFE12BC299}"/>
              </a:ext>
            </a:extLst>
          </p:cNvPr>
          <p:cNvSpPr>
            <a:spLocks noGrp="1"/>
          </p:cNvSpPr>
          <p:nvPr>
            <p:ph type="body" sz="quarter" idx="13" hasCustomPrompt="1"/>
          </p:nvPr>
        </p:nvSpPr>
        <p:spPr>
          <a:xfrm>
            <a:off x="709612" y="1047750"/>
            <a:ext cx="10453687" cy="324000"/>
          </a:xfrm>
          <a:prstGeom prst="rect">
            <a:avLst/>
          </a:prstGeom>
        </p:spPr>
        <p:txBody>
          <a:bodyPr>
            <a:noAutofit/>
          </a:bodyPr>
          <a:lstStyle>
            <a:lvl1pPr>
              <a:defRPr sz="2400" b="0" cap="none" baseline="0">
                <a:solidFill>
                  <a:schemeClr val="accent1"/>
                </a:solidFill>
              </a:defRPr>
            </a:lvl1pPr>
          </a:lstStyle>
          <a:p>
            <a:pPr lvl="0"/>
            <a:r>
              <a:rPr lang="en-US" dirty="0"/>
              <a:t>Subtitle</a:t>
            </a:r>
            <a:endParaRPr lang="en-AU" dirty="0"/>
          </a:p>
        </p:txBody>
      </p:sp>
    </p:spTree>
    <p:extLst>
      <p:ext uri="{BB962C8B-B14F-4D97-AF65-F5344CB8AC3E}">
        <p14:creationId xmlns:p14="http://schemas.microsoft.com/office/powerpoint/2010/main" val="4272777629"/>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3FDE-A319-1758-48A5-323BD8328939}"/>
              </a:ext>
            </a:extLst>
          </p:cNvPr>
          <p:cNvSpPr>
            <a:spLocks noGrp="1"/>
          </p:cNvSpPr>
          <p:nvPr>
            <p:ph type="title" hasCustomPrompt="1"/>
          </p:nvPr>
        </p:nvSpPr>
        <p:spPr>
          <a:xfrm>
            <a:off x="709667" y="723901"/>
            <a:ext cx="10466333" cy="324000"/>
          </a:xfrm>
        </p:spPr>
        <p:txBody>
          <a:bodyPr/>
          <a:lstStyle>
            <a:lvl1pPr>
              <a:defRPr>
                <a:solidFill>
                  <a:schemeClr val="accent1"/>
                </a:solidFill>
              </a:defRPr>
            </a:lvl1pPr>
          </a:lstStyle>
          <a:p>
            <a:r>
              <a:rPr lang="en-US" dirty="0"/>
              <a:t>Title</a:t>
            </a:r>
            <a:endParaRPr lang="en-AU" dirty="0"/>
          </a:p>
        </p:txBody>
      </p:sp>
      <p:sp>
        <p:nvSpPr>
          <p:cNvPr id="3" name="Footer Placeholder 2">
            <a:extLst>
              <a:ext uri="{FF2B5EF4-FFF2-40B4-BE49-F238E27FC236}">
                <a16:creationId xmlns:a16="http://schemas.microsoft.com/office/drawing/2014/main" id="{03ECA4F7-4500-33B1-62AF-BCF8281004E9}"/>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A01C4C71-085C-1F99-3D4B-2B616A5A6E27}"/>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6" name="Content Placeholder 5">
            <a:extLst>
              <a:ext uri="{FF2B5EF4-FFF2-40B4-BE49-F238E27FC236}">
                <a16:creationId xmlns:a16="http://schemas.microsoft.com/office/drawing/2014/main" id="{1C92134B-6A37-1C22-D98B-977CA8C2AFE7}"/>
              </a:ext>
            </a:extLst>
          </p:cNvPr>
          <p:cNvSpPr>
            <a:spLocks noGrp="1"/>
          </p:cNvSpPr>
          <p:nvPr>
            <p:ph sz="quarter" idx="12"/>
          </p:nvPr>
        </p:nvSpPr>
        <p:spPr>
          <a:xfrm>
            <a:off x="709613" y="1952625"/>
            <a:ext cx="5040000" cy="41735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Content Placeholder 5">
            <a:extLst>
              <a:ext uri="{FF2B5EF4-FFF2-40B4-BE49-F238E27FC236}">
                <a16:creationId xmlns:a16="http://schemas.microsoft.com/office/drawing/2014/main" id="{901BC878-90ED-A767-C60A-8758EAC0224F}"/>
              </a:ext>
            </a:extLst>
          </p:cNvPr>
          <p:cNvSpPr>
            <a:spLocks noGrp="1"/>
          </p:cNvSpPr>
          <p:nvPr>
            <p:ph sz="quarter" idx="14"/>
          </p:nvPr>
        </p:nvSpPr>
        <p:spPr>
          <a:xfrm>
            <a:off x="6123299" y="1952625"/>
            <a:ext cx="5040000" cy="41735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Text Placeholder 9">
            <a:extLst>
              <a:ext uri="{FF2B5EF4-FFF2-40B4-BE49-F238E27FC236}">
                <a16:creationId xmlns:a16="http://schemas.microsoft.com/office/drawing/2014/main" id="{D4DD36C2-B3F7-2104-EC9E-C976713100CB}"/>
              </a:ext>
            </a:extLst>
          </p:cNvPr>
          <p:cNvSpPr>
            <a:spLocks noGrp="1"/>
          </p:cNvSpPr>
          <p:nvPr>
            <p:ph type="body" sz="quarter" idx="13" hasCustomPrompt="1"/>
          </p:nvPr>
        </p:nvSpPr>
        <p:spPr>
          <a:xfrm>
            <a:off x="709612" y="1047750"/>
            <a:ext cx="10453687" cy="324000"/>
          </a:xfrm>
          <a:prstGeom prst="rect">
            <a:avLst/>
          </a:prstGeom>
        </p:spPr>
        <p:txBody>
          <a:bodyPr>
            <a:noAutofit/>
          </a:bodyPr>
          <a:lstStyle>
            <a:lvl1pPr>
              <a:defRPr sz="2400" b="0" cap="none" baseline="0">
                <a:solidFill>
                  <a:schemeClr val="accent1"/>
                </a:solidFill>
              </a:defRPr>
            </a:lvl1pPr>
          </a:lstStyle>
          <a:p>
            <a:pPr lvl="0"/>
            <a:r>
              <a:rPr lang="en-US" dirty="0"/>
              <a:t>Subtitle</a:t>
            </a:r>
            <a:endParaRPr lang="en-AU" dirty="0"/>
          </a:p>
        </p:txBody>
      </p:sp>
    </p:spTree>
    <p:extLst>
      <p:ext uri="{BB962C8B-B14F-4D97-AF65-F5344CB8AC3E}">
        <p14:creationId xmlns:p14="http://schemas.microsoft.com/office/powerpoint/2010/main" val="1685495626"/>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3FDE-A319-1758-48A5-323BD8328939}"/>
              </a:ext>
            </a:extLst>
          </p:cNvPr>
          <p:cNvSpPr>
            <a:spLocks noGrp="1"/>
          </p:cNvSpPr>
          <p:nvPr>
            <p:ph type="title" hasCustomPrompt="1"/>
          </p:nvPr>
        </p:nvSpPr>
        <p:spPr>
          <a:xfrm>
            <a:off x="709667" y="723901"/>
            <a:ext cx="10466333" cy="324000"/>
          </a:xfrm>
        </p:spPr>
        <p:txBody>
          <a:bodyPr/>
          <a:lstStyle>
            <a:lvl1pPr>
              <a:defRPr>
                <a:solidFill>
                  <a:schemeClr val="accent1"/>
                </a:solidFill>
              </a:defRPr>
            </a:lvl1pPr>
          </a:lstStyle>
          <a:p>
            <a:r>
              <a:rPr lang="en-US" dirty="0"/>
              <a:t>Title</a:t>
            </a:r>
            <a:endParaRPr lang="en-AU" dirty="0"/>
          </a:p>
        </p:txBody>
      </p:sp>
      <p:sp>
        <p:nvSpPr>
          <p:cNvPr id="3" name="Footer Placeholder 2">
            <a:extLst>
              <a:ext uri="{FF2B5EF4-FFF2-40B4-BE49-F238E27FC236}">
                <a16:creationId xmlns:a16="http://schemas.microsoft.com/office/drawing/2014/main" id="{03ECA4F7-4500-33B1-62AF-BCF8281004E9}"/>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A01C4C71-085C-1F99-3D4B-2B616A5A6E27}"/>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6" name="Content Placeholder 5">
            <a:extLst>
              <a:ext uri="{FF2B5EF4-FFF2-40B4-BE49-F238E27FC236}">
                <a16:creationId xmlns:a16="http://schemas.microsoft.com/office/drawing/2014/main" id="{1C92134B-6A37-1C22-D98B-977CA8C2AFE7}"/>
              </a:ext>
            </a:extLst>
          </p:cNvPr>
          <p:cNvSpPr>
            <a:spLocks noGrp="1"/>
          </p:cNvSpPr>
          <p:nvPr>
            <p:ph sz="quarter" idx="12"/>
          </p:nvPr>
        </p:nvSpPr>
        <p:spPr>
          <a:xfrm>
            <a:off x="709613" y="1952625"/>
            <a:ext cx="3240000" cy="41735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Content Placeholder 5">
            <a:extLst>
              <a:ext uri="{FF2B5EF4-FFF2-40B4-BE49-F238E27FC236}">
                <a16:creationId xmlns:a16="http://schemas.microsoft.com/office/drawing/2014/main" id="{E5CFA531-3E1E-0967-28C3-005CA58876A4}"/>
              </a:ext>
            </a:extLst>
          </p:cNvPr>
          <p:cNvSpPr>
            <a:spLocks noGrp="1"/>
          </p:cNvSpPr>
          <p:nvPr>
            <p:ph sz="quarter" idx="14"/>
          </p:nvPr>
        </p:nvSpPr>
        <p:spPr>
          <a:xfrm>
            <a:off x="4316456" y="1952625"/>
            <a:ext cx="3240000" cy="41735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5">
            <a:extLst>
              <a:ext uri="{FF2B5EF4-FFF2-40B4-BE49-F238E27FC236}">
                <a16:creationId xmlns:a16="http://schemas.microsoft.com/office/drawing/2014/main" id="{A0B6BFD1-8AF6-6FEA-AC97-BDC4D0650BE1}"/>
              </a:ext>
            </a:extLst>
          </p:cNvPr>
          <p:cNvSpPr>
            <a:spLocks noGrp="1"/>
          </p:cNvSpPr>
          <p:nvPr>
            <p:ph sz="quarter" idx="15"/>
          </p:nvPr>
        </p:nvSpPr>
        <p:spPr>
          <a:xfrm>
            <a:off x="7923299" y="1952625"/>
            <a:ext cx="3240000" cy="41735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9">
            <a:extLst>
              <a:ext uri="{FF2B5EF4-FFF2-40B4-BE49-F238E27FC236}">
                <a16:creationId xmlns:a16="http://schemas.microsoft.com/office/drawing/2014/main" id="{44FD6D86-E04D-AD61-24E6-6636263807D3}"/>
              </a:ext>
            </a:extLst>
          </p:cNvPr>
          <p:cNvSpPr>
            <a:spLocks noGrp="1"/>
          </p:cNvSpPr>
          <p:nvPr>
            <p:ph type="body" sz="quarter" idx="13" hasCustomPrompt="1"/>
          </p:nvPr>
        </p:nvSpPr>
        <p:spPr>
          <a:xfrm>
            <a:off x="709612" y="1047750"/>
            <a:ext cx="10453687" cy="324000"/>
          </a:xfrm>
          <a:prstGeom prst="rect">
            <a:avLst/>
          </a:prstGeom>
        </p:spPr>
        <p:txBody>
          <a:bodyPr>
            <a:noAutofit/>
          </a:bodyPr>
          <a:lstStyle>
            <a:lvl1pPr>
              <a:defRPr sz="2400" b="0" cap="none" baseline="0">
                <a:solidFill>
                  <a:schemeClr val="accent1"/>
                </a:solidFill>
              </a:defRPr>
            </a:lvl1pPr>
          </a:lstStyle>
          <a:p>
            <a:pPr lvl="0"/>
            <a:r>
              <a:rPr lang="en-US" dirty="0"/>
              <a:t>Subtitle</a:t>
            </a:r>
            <a:endParaRPr lang="en-AU" dirty="0"/>
          </a:p>
        </p:txBody>
      </p:sp>
    </p:spTree>
    <p:extLst>
      <p:ext uri="{BB962C8B-B14F-4D97-AF65-F5344CB8AC3E}">
        <p14:creationId xmlns:p14="http://schemas.microsoft.com/office/powerpoint/2010/main" val="2709081408"/>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3FDE-A319-1758-48A5-323BD8328939}"/>
              </a:ext>
            </a:extLst>
          </p:cNvPr>
          <p:cNvSpPr>
            <a:spLocks noGrp="1"/>
          </p:cNvSpPr>
          <p:nvPr>
            <p:ph type="title" hasCustomPrompt="1"/>
          </p:nvPr>
        </p:nvSpPr>
        <p:spPr>
          <a:xfrm>
            <a:off x="709667" y="723901"/>
            <a:ext cx="10466333" cy="324000"/>
          </a:xfrm>
        </p:spPr>
        <p:txBody>
          <a:bodyPr/>
          <a:lstStyle>
            <a:lvl1pPr>
              <a:defRPr>
                <a:solidFill>
                  <a:schemeClr val="accent1"/>
                </a:solidFill>
              </a:defRPr>
            </a:lvl1pPr>
          </a:lstStyle>
          <a:p>
            <a:r>
              <a:rPr lang="en-US" dirty="0"/>
              <a:t>Title</a:t>
            </a:r>
            <a:endParaRPr lang="en-AU" dirty="0"/>
          </a:p>
        </p:txBody>
      </p:sp>
      <p:sp>
        <p:nvSpPr>
          <p:cNvPr id="3" name="Footer Placeholder 2">
            <a:extLst>
              <a:ext uri="{FF2B5EF4-FFF2-40B4-BE49-F238E27FC236}">
                <a16:creationId xmlns:a16="http://schemas.microsoft.com/office/drawing/2014/main" id="{03ECA4F7-4500-33B1-62AF-BCF8281004E9}"/>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A01C4C71-085C-1F99-3D4B-2B616A5A6E27}"/>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6" name="Content Placeholder 5">
            <a:extLst>
              <a:ext uri="{FF2B5EF4-FFF2-40B4-BE49-F238E27FC236}">
                <a16:creationId xmlns:a16="http://schemas.microsoft.com/office/drawing/2014/main" id="{1C92134B-6A37-1C22-D98B-977CA8C2AFE7}"/>
              </a:ext>
            </a:extLst>
          </p:cNvPr>
          <p:cNvSpPr>
            <a:spLocks noGrp="1"/>
          </p:cNvSpPr>
          <p:nvPr>
            <p:ph sz="quarter" idx="12"/>
          </p:nvPr>
        </p:nvSpPr>
        <p:spPr>
          <a:xfrm>
            <a:off x="709613" y="1952625"/>
            <a:ext cx="5040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Content Placeholder 5">
            <a:extLst>
              <a:ext uri="{FF2B5EF4-FFF2-40B4-BE49-F238E27FC236}">
                <a16:creationId xmlns:a16="http://schemas.microsoft.com/office/drawing/2014/main" id="{901BC878-90ED-A767-C60A-8758EAC0224F}"/>
              </a:ext>
            </a:extLst>
          </p:cNvPr>
          <p:cNvSpPr>
            <a:spLocks noGrp="1"/>
          </p:cNvSpPr>
          <p:nvPr>
            <p:ph sz="quarter" idx="14"/>
          </p:nvPr>
        </p:nvSpPr>
        <p:spPr>
          <a:xfrm>
            <a:off x="6123299" y="1952625"/>
            <a:ext cx="5040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5">
            <a:extLst>
              <a:ext uri="{FF2B5EF4-FFF2-40B4-BE49-F238E27FC236}">
                <a16:creationId xmlns:a16="http://schemas.microsoft.com/office/drawing/2014/main" id="{3A6F6BDA-1F21-D3D7-07D4-58C1A5DB7EF5}"/>
              </a:ext>
            </a:extLst>
          </p:cNvPr>
          <p:cNvSpPr>
            <a:spLocks noGrp="1"/>
          </p:cNvSpPr>
          <p:nvPr>
            <p:ph sz="quarter" idx="15"/>
          </p:nvPr>
        </p:nvSpPr>
        <p:spPr>
          <a:xfrm>
            <a:off x="709613" y="4218163"/>
            <a:ext cx="5040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Content Placeholder 5">
            <a:extLst>
              <a:ext uri="{FF2B5EF4-FFF2-40B4-BE49-F238E27FC236}">
                <a16:creationId xmlns:a16="http://schemas.microsoft.com/office/drawing/2014/main" id="{9492A196-9085-4A05-7F35-07A32738ED74}"/>
              </a:ext>
            </a:extLst>
          </p:cNvPr>
          <p:cNvSpPr>
            <a:spLocks noGrp="1"/>
          </p:cNvSpPr>
          <p:nvPr>
            <p:ph sz="quarter" idx="16"/>
          </p:nvPr>
        </p:nvSpPr>
        <p:spPr>
          <a:xfrm>
            <a:off x="6123299" y="4218163"/>
            <a:ext cx="5040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Text Placeholder 9">
            <a:extLst>
              <a:ext uri="{FF2B5EF4-FFF2-40B4-BE49-F238E27FC236}">
                <a16:creationId xmlns:a16="http://schemas.microsoft.com/office/drawing/2014/main" id="{4E992639-888C-6C6F-101C-08F3602D1F0E}"/>
              </a:ext>
            </a:extLst>
          </p:cNvPr>
          <p:cNvSpPr>
            <a:spLocks noGrp="1"/>
          </p:cNvSpPr>
          <p:nvPr>
            <p:ph type="body" sz="quarter" idx="13" hasCustomPrompt="1"/>
          </p:nvPr>
        </p:nvSpPr>
        <p:spPr>
          <a:xfrm>
            <a:off x="709612" y="1047750"/>
            <a:ext cx="10453687" cy="324000"/>
          </a:xfrm>
          <a:prstGeom prst="rect">
            <a:avLst/>
          </a:prstGeom>
        </p:spPr>
        <p:txBody>
          <a:bodyPr>
            <a:noAutofit/>
          </a:bodyPr>
          <a:lstStyle>
            <a:lvl1pPr>
              <a:defRPr sz="2400" b="0" cap="none" baseline="0">
                <a:solidFill>
                  <a:schemeClr val="accent1"/>
                </a:solidFill>
              </a:defRPr>
            </a:lvl1pPr>
          </a:lstStyle>
          <a:p>
            <a:pPr lvl="0"/>
            <a:r>
              <a:rPr lang="en-US" dirty="0"/>
              <a:t>Subtitle</a:t>
            </a:r>
            <a:endParaRPr lang="en-AU" dirty="0"/>
          </a:p>
        </p:txBody>
      </p:sp>
    </p:spTree>
    <p:extLst>
      <p:ext uri="{BB962C8B-B14F-4D97-AF65-F5344CB8AC3E}">
        <p14:creationId xmlns:p14="http://schemas.microsoft.com/office/powerpoint/2010/main" val="722762167"/>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3FDE-A319-1758-48A5-323BD8328939}"/>
              </a:ext>
            </a:extLst>
          </p:cNvPr>
          <p:cNvSpPr>
            <a:spLocks noGrp="1"/>
          </p:cNvSpPr>
          <p:nvPr>
            <p:ph type="title" hasCustomPrompt="1"/>
          </p:nvPr>
        </p:nvSpPr>
        <p:spPr>
          <a:xfrm>
            <a:off x="709667" y="723901"/>
            <a:ext cx="10466333" cy="324000"/>
          </a:xfrm>
        </p:spPr>
        <p:txBody>
          <a:bodyPr/>
          <a:lstStyle>
            <a:lvl1pPr>
              <a:defRPr>
                <a:solidFill>
                  <a:schemeClr val="accent1"/>
                </a:solidFill>
              </a:defRPr>
            </a:lvl1pPr>
          </a:lstStyle>
          <a:p>
            <a:r>
              <a:rPr lang="en-US" dirty="0"/>
              <a:t>Title</a:t>
            </a:r>
            <a:endParaRPr lang="en-AU" dirty="0"/>
          </a:p>
        </p:txBody>
      </p:sp>
      <p:sp>
        <p:nvSpPr>
          <p:cNvPr id="3" name="Footer Placeholder 2">
            <a:extLst>
              <a:ext uri="{FF2B5EF4-FFF2-40B4-BE49-F238E27FC236}">
                <a16:creationId xmlns:a16="http://schemas.microsoft.com/office/drawing/2014/main" id="{03ECA4F7-4500-33B1-62AF-BCF8281004E9}"/>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A01C4C71-085C-1F99-3D4B-2B616A5A6E27}"/>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8" name="Content Placeholder 5">
            <a:extLst>
              <a:ext uri="{FF2B5EF4-FFF2-40B4-BE49-F238E27FC236}">
                <a16:creationId xmlns:a16="http://schemas.microsoft.com/office/drawing/2014/main" id="{E5CFA531-3E1E-0967-28C3-005CA58876A4}"/>
              </a:ext>
            </a:extLst>
          </p:cNvPr>
          <p:cNvSpPr>
            <a:spLocks noGrp="1"/>
          </p:cNvSpPr>
          <p:nvPr>
            <p:ph sz="quarter" idx="14"/>
          </p:nvPr>
        </p:nvSpPr>
        <p:spPr>
          <a:xfrm>
            <a:off x="709613" y="1952625"/>
            <a:ext cx="6846843" cy="41735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5">
            <a:extLst>
              <a:ext uri="{FF2B5EF4-FFF2-40B4-BE49-F238E27FC236}">
                <a16:creationId xmlns:a16="http://schemas.microsoft.com/office/drawing/2014/main" id="{A0B6BFD1-8AF6-6FEA-AC97-BDC4D0650BE1}"/>
              </a:ext>
            </a:extLst>
          </p:cNvPr>
          <p:cNvSpPr>
            <a:spLocks noGrp="1"/>
          </p:cNvSpPr>
          <p:nvPr>
            <p:ph sz="quarter" idx="15"/>
          </p:nvPr>
        </p:nvSpPr>
        <p:spPr>
          <a:xfrm>
            <a:off x="7923299" y="1952625"/>
            <a:ext cx="3240000" cy="41735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ext Placeholder 9">
            <a:extLst>
              <a:ext uri="{FF2B5EF4-FFF2-40B4-BE49-F238E27FC236}">
                <a16:creationId xmlns:a16="http://schemas.microsoft.com/office/drawing/2014/main" id="{E3A7C459-974D-1C60-0E5F-3900CEAD0FD6}"/>
              </a:ext>
            </a:extLst>
          </p:cNvPr>
          <p:cNvSpPr>
            <a:spLocks noGrp="1"/>
          </p:cNvSpPr>
          <p:nvPr>
            <p:ph type="body" sz="quarter" idx="13" hasCustomPrompt="1"/>
          </p:nvPr>
        </p:nvSpPr>
        <p:spPr>
          <a:xfrm>
            <a:off x="709612" y="1047750"/>
            <a:ext cx="10453687" cy="324000"/>
          </a:xfrm>
          <a:prstGeom prst="rect">
            <a:avLst/>
          </a:prstGeom>
        </p:spPr>
        <p:txBody>
          <a:bodyPr>
            <a:noAutofit/>
          </a:bodyPr>
          <a:lstStyle>
            <a:lvl1pPr>
              <a:defRPr sz="2400" b="0" cap="none" baseline="0">
                <a:solidFill>
                  <a:schemeClr val="accent1"/>
                </a:solidFill>
              </a:defRPr>
            </a:lvl1pPr>
          </a:lstStyle>
          <a:p>
            <a:pPr lvl="0"/>
            <a:r>
              <a:rPr lang="en-US" dirty="0"/>
              <a:t>Subtitle</a:t>
            </a:r>
            <a:endParaRPr lang="en-AU" dirty="0"/>
          </a:p>
        </p:txBody>
      </p:sp>
    </p:spTree>
    <p:extLst>
      <p:ext uri="{BB962C8B-B14F-4D97-AF65-F5344CB8AC3E}">
        <p14:creationId xmlns:p14="http://schemas.microsoft.com/office/powerpoint/2010/main" val="2803706050"/>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3FDE-A319-1758-48A5-323BD8328939}"/>
              </a:ext>
            </a:extLst>
          </p:cNvPr>
          <p:cNvSpPr>
            <a:spLocks noGrp="1"/>
          </p:cNvSpPr>
          <p:nvPr>
            <p:ph type="title" hasCustomPrompt="1"/>
          </p:nvPr>
        </p:nvSpPr>
        <p:spPr>
          <a:xfrm>
            <a:off x="709667" y="723901"/>
            <a:ext cx="10466333" cy="324000"/>
          </a:xfrm>
        </p:spPr>
        <p:txBody>
          <a:bodyPr/>
          <a:lstStyle>
            <a:lvl1pPr>
              <a:defRPr>
                <a:solidFill>
                  <a:schemeClr val="accent1"/>
                </a:solidFill>
              </a:defRPr>
            </a:lvl1pPr>
          </a:lstStyle>
          <a:p>
            <a:r>
              <a:rPr lang="en-US" dirty="0"/>
              <a:t>Title</a:t>
            </a:r>
            <a:endParaRPr lang="en-AU" dirty="0"/>
          </a:p>
        </p:txBody>
      </p:sp>
      <p:sp>
        <p:nvSpPr>
          <p:cNvPr id="3" name="Footer Placeholder 2">
            <a:extLst>
              <a:ext uri="{FF2B5EF4-FFF2-40B4-BE49-F238E27FC236}">
                <a16:creationId xmlns:a16="http://schemas.microsoft.com/office/drawing/2014/main" id="{03ECA4F7-4500-33B1-62AF-BCF8281004E9}"/>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A01C4C71-085C-1F99-3D4B-2B616A5A6E27}"/>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6" name="Content Placeholder 5">
            <a:extLst>
              <a:ext uri="{FF2B5EF4-FFF2-40B4-BE49-F238E27FC236}">
                <a16:creationId xmlns:a16="http://schemas.microsoft.com/office/drawing/2014/main" id="{1C92134B-6A37-1C22-D98B-977CA8C2AFE7}"/>
              </a:ext>
            </a:extLst>
          </p:cNvPr>
          <p:cNvSpPr>
            <a:spLocks noGrp="1"/>
          </p:cNvSpPr>
          <p:nvPr>
            <p:ph sz="quarter" idx="12"/>
          </p:nvPr>
        </p:nvSpPr>
        <p:spPr>
          <a:xfrm>
            <a:off x="709613" y="1952625"/>
            <a:ext cx="3240000" cy="41735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Content Placeholder 5">
            <a:extLst>
              <a:ext uri="{FF2B5EF4-FFF2-40B4-BE49-F238E27FC236}">
                <a16:creationId xmlns:a16="http://schemas.microsoft.com/office/drawing/2014/main" id="{E5CFA531-3E1E-0967-28C3-005CA58876A4}"/>
              </a:ext>
            </a:extLst>
          </p:cNvPr>
          <p:cNvSpPr>
            <a:spLocks noGrp="1"/>
          </p:cNvSpPr>
          <p:nvPr>
            <p:ph sz="quarter" idx="14"/>
          </p:nvPr>
        </p:nvSpPr>
        <p:spPr>
          <a:xfrm>
            <a:off x="4316456" y="1952625"/>
            <a:ext cx="6846844" cy="41735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ext Placeholder 9">
            <a:extLst>
              <a:ext uri="{FF2B5EF4-FFF2-40B4-BE49-F238E27FC236}">
                <a16:creationId xmlns:a16="http://schemas.microsoft.com/office/drawing/2014/main" id="{E055E8C5-FDE8-FD97-2E23-8B668ECCE9F1}"/>
              </a:ext>
            </a:extLst>
          </p:cNvPr>
          <p:cNvSpPr>
            <a:spLocks noGrp="1"/>
          </p:cNvSpPr>
          <p:nvPr>
            <p:ph type="body" sz="quarter" idx="13" hasCustomPrompt="1"/>
          </p:nvPr>
        </p:nvSpPr>
        <p:spPr>
          <a:xfrm>
            <a:off x="709612" y="1047750"/>
            <a:ext cx="10453687" cy="324000"/>
          </a:xfrm>
          <a:prstGeom prst="rect">
            <a:avLst/>
          </a:prstGeom>
        </p:spPr>
        <p:txBody>
          <a:bodyPr>
            <a:noAutofit/>
          </a:bodyPr>
          <a:lstStyle>
            <a:lvl1pPr>
              <a:defRPr sz="2400" b="0" cap="none" baseline="0">
                <a:solidFill>
                  <a:schemeClr val="accent1"/>
                </a:solidFill>
              </a:defRPr>
            </a:lvl1pPr>
          </a:lstStyle>
          <a:p>
            <a:pPr lvl="0"/>
            <a:r>
              <a:rPr lang="en-US" dirty="0"/>
              <a:t>Subtitle</a:t>
            </a:r>
            <a:endParaRPr lang="en-AU" dirty="0"/>
          </a:p>
        </p:txBody>
      </p:sp>
    </p:spTree>
    <p:extLst>
      <p:ext uri="{BB962C8B-B14F-4D97-AF65-F5344CB8AC3E}">
        <p14:creationId xmlns:p14="http://schemas.microsoft.com/office/powerpoint/2010/main" val="1430599527"/>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0A17EC-A7AB-8AC0-7EEF-B7185E17AB51}"/>
              </a:ext>
            </a:extLst>
          </p:cNvPr>
          <p:cNvGrpSpPr/>
          <p:nvPr userDrawn="1"/>
        </p:nvGrpSpPr>
        <p:grpSpPr>
          <a:xfrm>
            <a:off x="9969696" y="-14317"/>
            <a:ext cx="1574268" cy="6872317"/>
            <a:chOff x="9969696" y="-14317"/>
            <a:chExt cx="1574268" cy="2263283"/>
          </a:xfrm>
        </p:grpSpPr>
        <p:sp>
          <p:nvSpPr>
            <p:cNvPr id="265" name="Freeform: Shape 264">
              <a:extLst>
                <a:ext uri="{FF2B5EF4-FFF2-40B4-BE49-F238E27FC236}">
                  <a16:creationId xmlns:a16="http://schemas.microsoft.com/office/drawing/2014/main" id="{72FBFB17-8B90-CB7D-7D80-76C906B6E2CE}"/>
                </a:ext>
              </a:extLst>
            </p:cNvPr>
            <p:cNvSpPr/>
            <p:nvPr/>
          </p:nvSpPr>
          <p:spPr>
            <a:xfrm>
              <a:off x="11334232" y="-14317"/>
              <a:ext cx="209732" cy="2263283"/>
            </a:xfrm>
            <a:custGeom>
              <a:avLst/>
              <a:gdLst>
                <a:gd name="connsiteX0" fmla="*/ 0 w 209732"/>
                <a:gd name="connsiteY0" fmla="*/ 0 h 2263283"/>
                <a:gd name="connsiteX1" fmla="*/ 209732 w 209732"/>
                <a:gd name="connsiteY1" fmla="*/ 0 h 2263283"/>
                <a:gd name="connsiteX2" fmla="*/ 209732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2" y="0"/>
                  </a:lnTo>
                  <a:lnTo>
                    <a:pt x="209732"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6" name="Freeform: Shape 265">
              <a:extLst>
                <a:ext uri="{FF2B5EF4-FFF2-40B4-BE49-F238E27FC236}">
                  <a16:creationId xmlns:a16="http://schemas.microsoft.com/office/drawing/2014/main" id="{479A1460-CA46-8ED3-A812-52EC7D9511A0}"/>
                </a:ext>
              </a:extLst>
            </p:cNvPr>
            <p:cNvSpPr/>
            <p:nvPr/>
          </p:nvSpPr>
          <p:spPr>
            <a:xfrm>
              <a:off x="10651455" y="-14317"/>
              <a:ext cx="209732" cy="2263283"/>
            </a:xfrm>
            <a:custGeom>
              <a:avLst/>
              <a:gdLst>
                <a:gd name="connsiteX0" fmla="*/ 0 w 209732"/>
                <a:gd name="connsiteY0" fmla="*/ 0 h 2263283"/>
                <a:gd name="connsiteX1" fmla="*/ 209733 w 209732"/>
                <a:gd name="connsiteY1" fmla="*/ 0 h 2263283"/>
                <a:gd name="connsiteX2" fmla="*/ 209733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3" y="0"/>
                  </a:lnTo>
                  <a:lnTo>
                    <a:pt x="209733"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7" name="Freeform: Shape 266">
              <a:extLst>
                <a:ext uri="{FF2B5EF4-FFF2-40B4-BE49-F238E27FC236}">
                  <a16:creationId xmlns:a16="http://schemas.microsoft.com/office/drawing/2014/main" id="{EE6CD17E-A6B9-3D02-ECA4-4EE71CCCAC57}"/>
                </a:ext>
              </a:extLst>
            </p:cNvPr>
            <p:cNvSpPr/>
            <p:nvPr/>
          </p:nvSpPr>
          <p:spPr>
            <a:xfrm>
              <a:off x="10993416" y="-14317"/>
              <a:ext cx="209732" cy="2263283"/>
            </a:xfrm>
            <a:custGeom>
              <a:avLst/>
              <a:gdLst>
                <a:gd name="connsiteX0" fmla="*/ 0 w 209732"/>
                <a:gd name="connsiteY0" fmla="*/ 0 h 2263283"/>
                <a:gd name="connsiteX1" fmla="*/ 209733 w 209732"/>
                <a:gd name="connsiteY1" fmla="*/ 0 h 2263283"/>
                <a:gd name="connsiteX2" fmla="*/ 209733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3" y="0"/>
                  </a:lnTo>
                  <a:lnTo>
                    <a:pt x="209733"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8" name="Freeform: Shape 267">
              <a:extLst>
                <a:ext uri="{FF2B5EF4-FFF2-40B4-BE49-F238E27FC236}">
                  <a16:creationId xmlns:a16="http://schemas.microsoft.com/office/drawing/2014/main" id="{C8E14CFE-7FDE-C893-E1C8-E85729E1A577}"/>
                </a:ext>
              </a:extLst>
            </p:cNvPr>
            <p:cNvSpPr/>
            <p:nvPr/>
          </p:nvSpPr>
          <p:spPr>
            <a:xfrm>
              <a:off x="10310512" y="-14317"/>
              <a:ext cx="209732" cy="2263283"/>
            </a:xfrm>
            <a:custGeom>
              <a:avLst/>
              <a:gdLst>
                <a:gd name="connsiteX0" fmla="*/ 0 w 209732"/>
                <a:gd name="connsiteY0" fmla="*/ 0 h 2263283"/>
                <a:gd name="connsiteX1" fmla="*/ 209732 w 209732"/>
                <a:gd name="connsiteY1" fmla="*/ 0 h 2263283"/>
                <a:gd name="connsiteX2" fmla="*/ 209732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2" y="0"/>
                  </a:lnTo>
                  <a:lnTo>
                    <a:pt x="209732"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9" name="Freeform: Shape 268">
              <a:extLst>
                <a:ext uri="{FF2B5EF4-FFF2-40B4-BE49-F238E27FC236}">
                  <a16:creationId xmlns:a16="http://schemas.microsoft.com/office/drawing/2014/main" id="{598C4846-942E-3E74-C2E8-0ABE97C5CB2E}"/>
                </a:ext>
              </a:extLst>
            </p:cNvPr>
            <p:cNvSpPr/>
            <p:nvPr/>
          </p:nvSpPr>
          <p:spPr>
            <a:xfrm>
              <a:off x="9969696" y="-14317"/>
              <a:ext cx="209732" cy="2263283"/>
            </a:xfrm>
            <a:custGeom>
              <a:avLst/>
              <a:gdLst>
                <a:gd name="connsiteX0" fmla="*/ 0 w 209732"/>
                <a:gd name="connsiteY0" fmla="*/ 0 h 2263283"/>
                <a:gd name="connsiteX1" fmla="*/ 209733 w 209732"/>
                <a:gd name="connsiteY1" fmla="*/ 0 h 2263283"/>
                <a:gd name="connsiteX2" fmla="*/ 209733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3" y="0"/>
                  </a:lnTo>
                  <a:lnTo>
                    <a:pt x="209733" y="2263283"/>
                  </a:lnTo>
                  <a:lnTo>
                    <a:pt x="0" y="2263283"/>
                  </a:lnTo>
                  <a:close/>
                </a:path>
              </a:pathLst>
            </a:custGeom>
            <a:solidFill>
              <a:schemeClr val="accent2"/>
            </a:solidFill>
            <a:ln w="12727" cap="flat">
              <a:noFill/>
              <a:prstDash val="solid"/>
              <a:miter/>
            </a:ln>
          </p:spPr>
          <p:txBody>
            <a:bodyPr rtlCol="0" anchor="ctr"/>
            <a:lstStyle/>
            <a:p>
              <a:endParaRPr lang="en-AU"/>
            </a:p>
          </p:txBody>
        </p:sp>
      </p:grpSp>
      <p:sp>
        <p:nvSpPr>
          <p:cNvPr id="270" name="Freeform: Shape 269">
            <a:extLst>
              <a:ext uri="{FF2B5EF4-FFF2-40B4-BE49-F238E27FC236}">
                <a16:creationId xmlns:a16="http://schemas.microsoft.com/office/drawing/2014/main" id="{140310FA-6D7A-C474-F29B-43491B984E25}"/>
              </a:ext>
            </a:extLst>
          </p:cNvPr>
          <p:cNvSpPr/>
          <p:nvPr/>
        </p:nvSpPr>
        <p:spPr>
          <a:xfrm>
            <a:off x="0" y="2248966"/>
            <a:ext cx="12192000" cy="2027377"/>
          </a:xfrm>
          <a:custGeom>
            <a:avLst/>
            <a:gdLst>
              <a:gd name="connsiteX0" fmla="*/ 0 w 6096636"/>
              <a:gd name="connsiteY0" fmla="*/ 0 h 4609033"/>
              <a:gd name="connsiteX1" fmla="*/ 6096636 w 6096636"/>
              <a:gd name="connsiteY1" fmla="*/ 0 h 4609033"/>
              <a:gd name="connsiteX2" fmla="*/ 6096636 w 6096636"/>
              <a:gd name="connsiteY2" fmla="*/ 4609034 h 4609033"/>
              <a:gd name="connsiteX3" fmla="*/ 0 w 6096636"/>
              <a:gd name="connsiteY3" fmla="*/ 4609034 h 4609033"/>
            </a:gdLst>
            <a:ahLst/>
            <a:cxnLst>
              <a:cxn ang="0">
                <a:pos x="connsiteX0" y="connsiteY0"/>
              </a:cxn>
              <a:cxn ang="0">
                <a:pos x="connsiteX1" y="connsiteY1"/>
              </a:cxn>
              <a:cxn ang="0">
                <a:pos x="connsiteX2" y="connsiteY2"/>
              </a:cxn>
              <a:cxn ang="0">
                <a:pos x="connsiteX3" y="connsiteY3"/>
              </a:cxn>
            </a:cxnLst>
            <a:rect l="l" t="t" r="r" b="b"/>
            <a:pathLst>
              <a:path w="6096636" h="4609033">
                <a:moveTo>
                  <a:pt x="0" y="0"/>
                </a:moveTo>
                <a:lnTo>
                  <a:pt x="6096636" y="0"/>
                </a:lnTo>
                <a:lnTo>
                  <a:pt x="6096636" y="4609034"/>
                </a:lnTo>
                <a:lnTo>
                  <a:pt x="0" y="4609034"/>
                </a:lnTo>
                <a:close/>
              </a:path>
            </a:pathLst>
          </a:custGeom>
          <a:solidFill>
            <a:schemeClr val="accent1"/>
          </a:solidFill>
          <a:ln w="12727" cap="flat">
            <a:noFill/>
            <a:prstDash val="solid"/>
            <a:miter/>
          </a:ln>
        </p:spPr>
        <p:txBody>
          <a:bodyPr rtlCol="0" anchor="ctr"/>
          <a:lstStyle/>
          <a:p>
            <a:endParaRPr lang="en-AU"/>
          </a:p>
        </p:txBody>
      </p:sp>
      <p:sp>
        <p:nvSpPr>
          <p:cNvPr id="272" name="Freeform: Shape 271">
            <a:extLst>
              <a:ext uri="{FF2B5EF4-FFF2-40B4-BE49-F238E27FC236}">
                <a16:creationId xmlns:a16="http://schemas.microsoft.com/office/drawing/2014/main" id="{56217917-ABFD-4B09-289B-F7D34FE8954D}"/>
              </a:ext>
            </a:extLst>
          </p:cNvPr>
          <p:cNvSpPr/>
          <p:nvPr/>
        </p:nvSpPr>
        <p:spPr>
          <a:xfrm>
            <a:off x="0" y="4270375"/>
            <a:ext cx="12193399" cy="1364499"/>
          </a:xfrm>
          <a:custGeom>
            <a:avLst/>
            <a:gdLst>
              <a:gd name="connsiteX0" fmla="*/ 0 w 6096763"/>
              <a:gd name="connsiteY0" fmla="*/ 0 h 3395433"/>
              <a:gd name="connsiteX1" fmla="*/ 6096764 w 6096763"/>
              <a:gd name="connsiteY1" fmla="*/ 0 h 3395433"/>
              <a:gd name="connsiteX2" fmla="*/ 6096764 w 6096763"/>
              <a:gd name="connsiteY2" fmla="*/ 3395434 h 3395433"/>
              <a:gd name="connsiteX3" fmla="*/ 0 w 6096763"/>
              <a:gd name="connsiteY3" fmla="*/ 3395434 h 3395433"/>
            </a:gdLst>
            <a:ahLst/>
            <a:cxnLst>
              <a:cxn ang="0">
                <a:pos x="connsiteX0" y="connsiteY0"/>
              </a:cxn>
              <a:cxn ang="0">
                <a:pos x="connsiteX1" y="connsiteY1"/>
              </a:cxn>
              <a:cxn ang="0">
                <a:pos x="connsiteX2" y="connsiteY2"/>
              </a:cxn>
              <a:cxn ang="0">
                <a:pos x="connsiteX3" y="connsiteY3"/>
              </a:cxn>
            </a:cxnLst>
            <a:rect l="l" t="t" r="r" b="b"/>
            <a:pathLst>
              <a:path w="6096763" h="3395433">
                <a:moveTo>
                  <a:pt x="0" y="0"/>
                </a:moveTo>
                <a:lnTo>
                  <a:pt x="6096764" y="0"/>
                </a:lnTo>
                <a:lnTo>
                  <a:pt x="6096764" y="3395434"/>
                </a:lnTo>
                <a:lnTo>
                  <a:pt x="0" y="3395434"/>
                </a:lnTo>
                <a:close/>
              </a:path>
            </a:pathLst>
          </a:custGeom>
          <a:solidFill>
            <a:schemeClr val="accent3"/>
          </a:solidFill>
          <a:ln w="12727" cap="flat">
            <a:noFill/>
            <a:prstDash val="solid"/>
            <a:miter/>
          </a:ln>
        </p:spPr>
        <p:txBody>
          <a:bodyPr rtlCol="0" anchor="ctr"/>
          <a:lstStyle/>
          <a:p>
            <a:endParaRPr lang="en-AU"/>
          </a:p>
        </p:txBody>
      </p:sp>
      <p:sp>
        <p:nvSpPr>
          <p:cNvPr id="2" name="Title 1">
            <a:extLst>
              <a:ext uri="{FF2B5EF4-FFF2-40B4-BE49-F238E27FC236}">
                <a16:creationId xmlns:a16="http://schemas.microsoft.com/office/drawing/2014/main" id="{68F788D4-0C34-F8C7-B82C-D7C82D830256}"/>
              </a:ext>
            </a:extLst>
          </p:cNvPr>
          <p:cNvSpPr>
            <a:spLocks noGrp="1"/>
          </p:cNvSpPr>
          <p:nvPr>
            <p:ph type="ctrTitle" hasCustomPrompt="1"/>
          </p:nvPr>
        </p:nvSpPr>
        <p:spPr>
          <a:xfrm>
            <a:off x="709612" y="2850358"/>
            <a:ext cx="10453687" cy="360000"/>
          </a:xfrm>
        </p:spPr>
        <p:txBody>
          <a:bodyPr anchor="t" anchorCtr="0">
            <a:noAutofit/>
          </a:bodyPr>
          <a:lstStyle>
            <a:lvl1pPr algn="l">
              <a:defRPr sz="3000" spc="100" baseline="0">
                <a:solidFill>
                  <a:schemeClr val="bg1"/>
                </a:solidFill>
                <a:latin typeface="+mn-lt"/>
              </a:defRPr>
            </a:lvl1pPr>
          </a:lstStyle>
          <a:p>
            <a:r>
              <a:rPr lang="en-US" dirty="0"/>
              <a:t>Title here</a:t>
            </a:r>
            <a:endParaRPr lang="en-AU" dirty="0"/>
          </a:p>
        </p:txBody>
      </p:sp>
      <p:sp>
        <p:nvSpPr>
          <p:cNvPr id="3" name="Subtitle 2">
            <a:extLst>
              <a:ext uri="{FF2B5EF4-FFF2-40B4-BE49-F238E27FC236}">
                <a16:creationId xmlns:a16="http://schemas.microsoft.com/office/drawing/2014/main" id="{80A1736C-0422-EFFB-D970-0363016D8F17}"/>
              </a:ext>
            </a:extLst>
          </p:cNvPr>
          <p:cNvSpPr>
            <a:spLocks noGrp="1"/>
          </p:cNvSpPr>
          <p:nvPr>
            <p:ph type="subTitle" idx="1" hasCustomPrompt="1"/>
          </p:nvPr>
        </p:nvSpPr>
        <p:spPr>
          <a:xfrm>
            <a:off x="709612" y="3262150"/>
            <a:ext cx="10453687" cy="360000"/>
          </a:xfrm>
          <a:prstGeom prst="rect">
            <a:avLst/>
          </a:prstGeom>
        </p:spPr>
        <p:txBody>
          <a:bodyPr anchor="t" anchorCtr="0">
            <a:noAutofit/>
          </a:bodyPr>
          <a:lstStyle>
            <a:lvl1pPr marL="0" indent="0" algn="l">
              <a:buNone/>
              <a:defRPr sz="3000" b="0" cap="none" spc="1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AU" dirty="0"/>
          </a:p>
        </p:txBody>
      </p:sp>
      <p:pic>
        <p:nvPicPr>
          <p:cNvPr id="252" name="Graphic 251">
            <a:extLst>
              <a:ext uri="{FF2B5EF4-FFF2-40B4-BE49-F238E27FC236}">
                <a16:creationId xmlns:a16="http://schemas.microsoft.com/office/drawing/2014/main" id="{9C26773C-3BF7-D97A-E68E-52A92467C7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9613" y="723900"/>
            <a:ext cx="2690640" cy="583818"/>
          </a:xfrm>
          <a:prstGeom prst="rect">
            <a:avLst/>
          </a:prstGeom>
        </p:spPr>
      </p:pic>
      <p:sp>
        <p:nvSpPr>
          <p:cNvPr id="277" name="Text Placeholder 276">
            <a:extLst>
              <a:ext uri="{FF2B5EF4-FFF2-40B4-BE49-F238E27FC236}">
                <a16:creationId xmlns:a16="http://schemas.microsoft.com/office/drawing/2014/main" id="{665F429F-133A-6C57-3FD7-68223EB203BC}"/>
              </a:ext>
            </a:extLst>
          </p:cNvPr>
          <p:cNvSpPr>
            <a:spLocks noGrp="1"/>
          </p:cNvSpPr>
          <p:nvPr>
            <p:ph type="body" sz="quarter" idx="10" hasCustomPrompt="1"/>
          </p:nvPr>
        </p:nvSpPr>
        <p:spPr>
          <a:xfrm>
            <a:off x="687553" y="6209509"/>
            <a:ext cx="5265572" cy="181746"/>
          </a:xfrm>
          <a:prstGeom prst="rect">
            <a:avLst/>
          </a:prstGeom>
        </p:spPr>
        <p:txBody>
          <a:bodyPr>
            <a:normAutofit/>
          </a:bodyPr>
          <a:lstStyle>
            <a:lvl1pPr>
              <a:defRPr sz="1000" b="0" cap="none"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 Month 2022</a:t>
            </a:r>
            <a:endParaRPr lang="en-AU" dirty="0"/>
          </a:p>
        </p:txBody>
      </p:sp>
      <p:sp>
        <p:nvSpPr>
          <p:cNvPr id="278" name="Text Placeholder 276">
            <a:extLst>
              <a:ext uri="{FF2B5EF4-FFF2-40B4-BE49-F238E27FC236}">
                <a16:creationId xmlns:a16="http://schemas.microsoft.com/office/drawing/2014/main" id="{03117907-7679-7134-7CA4-F6071364E148}"/>
              </a:ext>
            </a:extLst>
          </p:cNvPr>
          <p:cNvSpPr>
            <a:spLocks noGrp="1"/>
          </p:cNvSpPr>
          <p:nvPr>
            <p:ph type="body" sz="quarter" idx="11" hasCustomPrompt="1"/>
          </p:nvPr>
        </p:nvSpPr>
        <p:spPr>
          <a:xfrm>
            <a:off x="687553" y="6033054"/>
            <a:ext cx="5265572" cy="214552"/>
          </a:xfrm>
          <a:prstGeom prst="rect">
            <a:avLst/>
          </a:prstGeom>
        </p:spPr>
        <p:txBody>
          <a:bodyPr>
            <a:normAutofit/>
          </a:bodyPr>
          <a:lstStyle>
            <a:lvl1pPr>
              <a:defRPr sz="1000" b="0" cap="none"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Prepared by</a:t>
            </a:r>
            <a:endParaRPr lang="en-AU" dirty="0"/>
          </a:p>
        </p:txBody>
      </p:sp>
    </p:spTree>
    <p:extLst>
      <p:ext uri="{BB962C8B-B14F-4D97-AF65-F5344CB8AC3E}">
        <p14:creationId xmlns:p14="http://schemas.microsoft.com/office/powerpoint/2010/main" val="12326129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3FDE-A319-1758-48A5-323BD8328939}"/>
              </a:ext>
            </a:extLst>
          </p:cNvPr>
          <p:cNvSpPr>
            <a:spLocks noGrp="1"/>
          </p:cNvSpPr>
          <p:nvPr>
            <p:ph type="title" hasCustomPrompt="1"/>
          </p:nvPr>
        </p:nvSpPr>
        <p:spPr>
          <a:xfrm>
            <a:off x="709667" y="723901"/>
            <a:ext cx="10466333" cy="324000"/>
          </a:xfrm>
        </p:spPr>
        <p:txBody>
          <a:bodyPr/>
          <a:lstStyle>
            <a:lvl1pPr>
              <a:defRPr>
                <a:solidFill>
                  <a:schemeClr val="accent1"/>
                </a:solidFill>
              </a:defRPr>
            </a:lvl1pPr>
          </a:lstStyle>
          <a:p>
            <a:r>
              <a:rPr lang="en-US" dirty="0"/>
              <a:t>Title</a:t>
            </a:r>
            <a:endParaRPr lang="en-AU" dirty="0"/>
          </a:p>
        </p:txBody>
      </p:sp>
      <p:sp>
        <p:nvSpPr>
          <p:cNvPr id="3" name="Footer Placeholder 2">
            <a:extLst>
              <a:ext uri="{FF2B5EF4-FFF2-40B4-BE49-F238E27FC236}">
                <a16:creationId xmlns:a16="http://schemas.microsoft.com/office/drawing/2014/main" id="{03ECA4F7-4500-33B1-62AF-BCF8281004E9}"/>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A01C4C71-085C-1F99-3D4B-2B616A5A6E27}"/>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6" name="Content Placeholder 5">
            <a:extLst>
              <a:ext uri="{FF2B5EF4-FFF2-40B4-BE49-F238E27FC236}">
                <a16:creationId xmlns:a16="http://schemas.microsoft.com/office/drawing/2014/main" id="{1C92134B-6A37-1C22-D98B-977CA8C2AFE7}"/>
              </a:ext>
            </a:extLst>
          </p:cNvPr>
          <p:cNvSpPr>
            <a:spLocks noGrp="1"/>
          </p:cNvSpPr>
          <p:nvPr>
            <p:ph sz="quarter" idx="12"/>
          </p:nvPr>
        </p:nvSpPr>
        <p:spPr>
          <a:xfrm>
            <a:off x="709613" y="1952625"/>
            <a:ext cx="3240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Content Placeholder 5">
            <a:extLst>
              <a:ext uri="{FF2B5EF4-FFF2-40B4-BE49-F238E27FC236}">
                <a16:creationId xmlns:a16="http://schemas.microsoft.com/office/drawing/2014/main" id="{E5CFA531-3E1E-0967-28C3-005CA58876A4}"/>
              </a:ext>
            </a:extLst>
          </p:cNvPr>
          <p:cNvSpPr>
            <a:spLocks noGrp="1"/>
          </p:cNvSpPr>
          <p:nvPr>
            <p:ph sz="quarter" idx="14"/>
          </p:nvPr>
        </p:nvSpPr>
        <p:spPr>
          <a:xfrm>
            <a:off x="4316456" y="1952625"/>
            <a:ext cx="3240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5">
            <a:extLst>
              <a:ext uri="{FF2B5EF4-FFF2-40B4-BE49-F238E27FC236}">
                <a16:creationId xmlns:a16="http://schemas.microsoft.com/office/drawing/2014/main" id="{A0B6BFD1-8AF6-6FEA-AC97-BDC4D0650BE1}"/>
              </a:ext>
            </a:extLst>
          </p:cNvPr>
          <p:cNvSpPr>
            <a:spLocks noGrp="1"/>
          </p:cNvSpPr>
          <p:nvPr>
            <p:ph sz="quarter" idx="15"/>
          </p:nvPr>
        </p:nvSpPr>
        <p:spPr>
          <a:xfrm>
            <a:off x="7923299" y="1952625"/>
            <a:ext cx="3240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Content Placeholder 5">
            <a:extLst>
              <a:ext uri="{FF2B5EF4-FFF2-40B4-BE49-F238E27FC236}">
                <a16:creationId xmlns:a16="http://schemas.microsoft.com/office/drawing/2014/main" id="{D19B5ED0-B955-192D-5F7F-015712C1A73C}"/>
              </a:ext>
            </a:extLst>
          </p:cNvPr>
          <p:cNvSpPr>
            <a:spLocks noGrp="1"/>
          </p:cNvSpPr>
          <p:nvPr>
            <p:ph sz="quarter" idx="16"/>
          </p:nvPr>
        </p:nvSpPr>
        <p:spPr>
          <a:xfrm>
            <a:off x="709613" y="4221088"/>
            <a:ext cx="3240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5">
            <a:extLst>
              <a:ext uri="{FF2B5EF4-FFF2-40B4-BE49-F238E27FC236}">
                <a16:creationId xmlns:a16="http://schemas.microsoft.com/office/drawing/2014/main" id="{33AA6706-7065-7D1F-885B-5A56CD05EF85}"/>
              </a:ext>
            </a:extLst>
          </p:cNvPr>
          <p:cNvSpPr>
            <a:spLocks noGrp="1"/>
          </p:cNvSpPr>
          <p:nvPr>
            <p:ph sz="quarter" idx="17"/>
          </p:nvPr>
        </p:nvSpPr>
        <p:spPr>
          <a:xfrm>
            <a:off x="4316456" y="4221088"/>
            <a:ext cx="3240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Content Placeholder 5">
            <a:extLst>
              <a:ext uri="{FF2B5EF4-FFF2-40B4-BE49-F238E27FC236}">
                <a16:creationId xmlns:a16="http://schemas.microsoft.com/office/drawing/2014/main" id="{E945C65A-B7DD-6F8A-6729-90B7AEFBEC79}"/>
              </a:ext>
            </a:extLst>
          </p:cNvPr>
          <p:cNvSpPr>
            <a:spLocks noGrp="1"/>
          </p:cNvSpPr>
          <p:nvPr>
            <p:ph sz="quarter" idx="18"/>
          </p:nvPr>
        </p:nvSpPr>
        <p:spPr>
          <a:xfrm>
            <a:off x="7923299" y="4221088"/>
            <a:ext cx="3240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9">
            <a:extLst>
              <a:ext uri="{FF2B5EF4-FFF2-40B4-BE49-F238E27FC236}">
                <a16:creationId xmlns:a16="http://schemas.microsoft.com/office/drawing/2014/main" id="{C3853A5C-AD54-B9D4-95D7-1B7746937E75}"/>
              </a:ext>
            </a:extLst>
          </p:cNvPr>
          <p:cNvSpPr>
            <a:spLocks noGrp="1"/>
          </p:cNvSpPr>
          <p:nvPr>
            <p:ph type="body" sz="quarter" idx="13" hasCustomPrompt="1"/>
          </p:nvPr>
        </p:nvSpPr>
        <p:spPr>
          <a:xfrm>
            <a:off x="709612" y="1047750"/>
            <a:ext cx="10453687" cy="324000"/>
          </a:xfrm>
          <a:prstGeom prst="rect">
            <a:avLst/>
          </a:prstGeom>
        </p:spPr>
        <p:txBody>
          <a:bodyPr>
            <a:noAutofit/>
          </a:bodyPr>
          <a:lstStyle>
            <a:lvl1pPr>
              <a:defRPr sz="2400" b="0" cap="none" baseline="0">
                <a:solidFill>
                  <a:schemeClr val="accent1"/>
                </a:solidFill>
              </a:defRPr>
            </a:lvl1pPr>
          </a:lstStyle>
          <a:p>
            <a:pPr lvl="0"/>
            <a:r>
              <a:rPr lang="en-US" dirty="0"/>
              <a:t>Subtitle</a:t>
            </a:r>
            <a:endParaRPr lang="en-AU" dirty="0"/>
          </a:p>
        </p:txBody>
      </p:sp>
    </p:spTree>
    <p:extLst>
      <p:ext uri="{BB962C8B-B14F-4D97-AF65-F5344CB8AC3E}">
        <p14:creationId xmlns:p14="http://schemas.microsoft.com/office/powerpoint/2010/main" val="2398023496"/>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3FDE-A319-1758-48A5-323BD8328939}"/>
              </a:ext>
            </a:extLst>
          </p:cNvPr>
          <p:cNvSpPr>
            <a:spLocks noGrp="1"/>
          </p:cNvSpPr>
          <p:nvPr>
            <p:ph type="title" hasCustomPrompt="1"/>
          </p:nvPr>
        </p:nvSpPr>
        <p:spPr>
          <a:xfrm>
            <a:off x="709667" y="723901"/>
            <a:ext cx="10466333" cy="324000"/>
          </a:xfrm>
        </p:spPr>
        <p:txBody>
          <a:bodyPr/>
          <a:lstStyle>
            <a:lvl1pPr>
              <a:defRPr>
                <a:solidFill>
                  <a:schemeClr val="accent1"/>
                </a:solidFill>
              </a:defRPr>
            </a:lvl1pPr>
          </a:lstStyle>
          <a:p>
            <a:r>
              <a:rPr lang="en-US" dirty="0"/>
              <a:t>Title</a:t>
            </a:r>
            <a:endParaRPr lang="en-AU" dirty="0"/>
          </a:p>
        </p:txBody>
      </p:sp>
      <p:sp>
        <p:nvSpPr>
          <p:cNvPr id="3" name="Footer Placeholder 2">
            <a:extLst>
              <a:ext uri="{FF2B5EF4-FFF2-40B4-BE49-F238E27FC236}">
                <a16:creationId xmlns:a16="http://schemas.microsoft.com/office/drawing/2014/main" id="{03ECA4F7-4500-33B1-62AF-BCF8281004E9}"/>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A01C4C71-085C-1F99-3D4B-2B616A5A6E27}"/>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6" name="Content Placeholder 5">
            <a:extLst>
              <a:ext uri="{FF2B5EF4-FFF2-40B4-BE49-F238E27FC236}">
                <a16:creationId xmlns:a16="http://schemas.microsoft.com/office/drawing/2014/main" id="{1C92134B-6A37-1C22-D98B-977CA8C2AFE7}"/>
              </a:ext>
            </a:extLst>
          </p:cNvPr>
          <p:cNvSpPr>
            <a:spLocks noGrp="1"/>
          </p:cNvSpPr>
          <p:nvPr>
            <p:ph sz="quarter" idx="12"/>
          </p:nvPr>
        </p:nvSpPr>
        <p:spPr>
          <a:xfrm>
            <a:off x="709613" y="1952625"/>
            <a:ext cx="2304000" cy="41735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Content Placeholder 5">
            <a:extLst>
              <a:ext uri="{FF2B5EF4-FFF2-40B4-BE49-F238E27FC236}">
                <a16:creationId xmlns:a16="http://schemas.microsoft.com/office/drawing/2014/main" id="{151F31CC-C422-6F79-7878-A58AEC964FB4}"/>
              </a:ext>
            </a:extLst>
          </p:cNvPr>
          <p:cNvSpPr>
            <a:spLocks noGrp="1"/>
          </p:cNvSpPr>
          <p:nvPr>
            <p:ph sz="quarter" idx="14"/>
          </p:nvPr>
        </p:nvSpPr>
        <p:spPr>
          <a:xfrm>
            <a:off x="3426175" y="1952625"/>
            <a:ext cx="2304000" cy="41735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5">
            <a:extLst>
              <a:ext uri="{FF2B5EF4-FFF2-40B4-BE49-F238E27FC236}">
                <a16:creationId xmlns:a16="http://schemas.microsoft.com/office/drawing/2014/main" id="{D3817C19-8C6C-7CA6-6CB7-3AC066982171}"/>
              </a:ext>
            </a:extLst>
          </p:cNvPr>
          <p:cNvSpPr>
            <a:spLocks noGrp="1"/>
          </p:cNvSpPr>
          <p:nvPr>
            <p:ph sz="quarter" idx="15"/>
          </p:nvPr>
        </p:nvSpPr>
        <p:spPr>
          <a:xfrm>
            <a:off x="6142737" y="1952625"/>
            <a:ext cx="2304000" cy="41735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Content Placeholder 5">
            <a:extLst>
              <a:ext uri="{FF2B5EF4-FFF2-40B4-BE49-F238E27FC236}">
                <a16:creationId xmlns:a16="http://schemas.microsoft.com/office/drawing/2014/main" id="{32452B91-54D1-2D17-7BF7-8990A248F1B0}"/>
              </a:ext>
            </a:extLst>
          </p:cNvPr>
          <p:cNvSpPr>
            <a:spLocks noGrp="1"/>
          </p:cNvSpPr>
          <p:nvPr>
            <p:ph sz="quarter" idx="16"/>
          </p:nvPr>
        </p:nvSpPr>
        <p:spPr>
          <a:xfrm>
            <a:off x="8859300" y="1952625"/>
            <a:ext cx="2304000" cy="41735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9">
            <a:extLst>
              <a:ext uri="{FF2B5EF4-FFF2-40B4-BE49-F238E27FC236}">
                <a16:creationId xmlns:a16="http://schemas.microsoft.com/office/drawing/2014/main" id="{D63848C2-9226-FAC8-4C11-AE0A79D41BB2}"/>
              </a:ext>
            </a:extLst>
          </p:cNvPr>
          <p:cNvSpPr>
            <a:spLocks noGrp="1"/>
          </p:cNvSpPr>
          <p:nvPr>
            <p:ph type="body" sz="quarter" idx="13" hasCustomPrompt="1"/>
          </p:nvPr>
        </p:nvSpPr>
        <p:spPr>
          <a:xfrm>
            <a:off x="709612" y="1047750"/>
            <a:ext cx="10453687" cy="324000"/>
          </a:xfrm>
          <a:prstGeom prst="rect">
            <a:avLst/>
          </a:prstGeom>
        </p:spPr>
        <p:txBody>
          <a:bodyPr>
            <a:noAutofit/>
          </a:bodyPr>
          <a:lstStyle>
            <a:lvl1pPr>
              <a:defRPr sz="2400" b="0" cap="none" baseline="0">
                <a:solidFill>
                  <a:schemeClr val="accent1"/>
                </a:solidFill>
              </a:defRPr>
            </a:lvl1pPr>
          </a:lstStyle>
          <a:p>
            <a:pPr lvl="0"/>
            <a:r>
              <a:rPr lang="en-US" dirty="0"/>
              <a:t>Subtitle</a:t>
            </a:r>
            <a:endParaRPr lang="en-AU" dirty="0"/>
          </a:p>
        </p:txBody>
      </p:sp>
    </p:spTree>
    <p:extLst>
      <p:ext uri="{BB962C8B-B14F-4D97-AF65-F5344CB8AC3E}">
        <p14:creationId xmlns:p14="http://schemas.microsoft.com/office/powerpoint/2010/main" val="985216208"/>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3FDE-A319-1758-48A5-323BD8328939}"/>
              </a:ext>
            </a:extLst>
          </p:cNvPr>
          <p:cNvSpPr>
            <a:spLocks noGrp="1"/>
          </p:cNvSpPr>
          <p:nvPr>
            <p:ph type="title" hasCustomPrompt="1"/>
          </p:nvPr>
        </p:nvSpPr>
        <p:spPr>
          <a:xfrm>
            <a:off x="709667" y="723901"/>
            <a:ext cx="10466333" cy="324000"/>
          </a:xfrm>
        </p:spPr>
        <p:txBody>
          <a:bodyPr/>
          <a:lstStyle>
            <a:lvl1pPr>
              <a:defRPr>
                <a:solidFill>
                  <a:schemeClr val="accent1"/>
                </a:solidFill>
              </a:defRPr>
            </a:lvl1pPr>
          </a:lstStyle>
          <a:p>
            <a:r>
              <a:rPr lang="en-US" dirty="0"/>
              <a:t>Title</a:t>
            </a:r>
            <a:endParaRPr lang="en-AU" dirty="0"/>
          </a:p>
        </p:txBody>
      </p:sp>
      <p:sp>
        <p:nvSpPr>
          <p:cNvPr id="3" name="Footer Placeholder 2">
            <a:extLst>
              <a:ext uri="{FF2B5EF4-FFF2-40B4-BE49-F238E27FC236}">
                <a16:creationId xmlns:a16="http://schemas.microsoft.com/office/drawing/2014/main" id="{03ECA4F7-4500-33B1-62AF-BCF8281004E9}"/>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A01C4C71-085C-1F99-3D4B-2B616A5A6E27}"/>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6" name="Content Placeholder 5">
            <a:extLst>
              <a:ext uri="{FF2B5EF4-FFF2-40B4-BE49-F238E27FC236}">
                <a16:creationId xmlns:a16="http://schemas.microsoft.com/office/drawing/2014/main" id="{1C92134B-6A37-1C22-D98B-977CA8C2AFE7}"/>
              </a:ext>
            </a:extLst>
          </p:cNvPr>
          <p:cNvSpPr>
            <a:spLocks noGrp="1"/>
          </p:cNvSpPr>
          <p:nvPr>
            <p:ph sz="quarter" idx="12"/>
          </p:nvPr>
        </p:nvSpPr>
        <p:spPr>
          <a:xfrm>
            <a:off x="709613" y="1952625"/>
            <a:ext cx="2304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Content Placeholder 5">
            <a:extLst>
              <a:ext uri="{FF2B5EF4-FFF2-40B4-BE49-F238E27FC236}">
                <a16:creationId xmlns:a16="http://schemas.microsoft.com/office/drawing/2014/main" id="{151F31CC-C422-6F79-7878-A58AEC964FB4}"/>
              </a:ext>
            </a:extLst>
          </p:cNvPr>
          <p:cNvSpPr>
            <a:spLocks noGrp="1"/>
          </p:cNvSpPr>
          <p:nvPr>
            <p:ph sz="quarter" idx="14"/>
          </p:nvPr>
        </p:nvSpPr>
        <p:spPr>
          <a:xfrm>
            <a:off x="3426175" y="1952625"/>
            <a:ext cx="2304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5">
            <a:extLst>
              <a:ext uri="{FF2B5EF4-FFF2-40B4-BE49-F238E27FC236}">
                <a16:creationId xmlns:a16="http://schemas.microsoft.com/office/drawing/2014/main" id="{D3817C19-8C6C-7CA6-6CB7-3AC066982171}"/>
              </a:ext>
            </a:extLst>
          </p:cNvPr>
          <p:cNvSpPr>
            <a:spLocks noGrp="1"/>
          </p:cNvSpPr>
          <p:nvPr>
            <p:ph sz="quarter" idx="15"/>
          </p:nvPr>
        </p:nvSpPr>
        <p:spPr>
          <a:xfrm>
            <a:off x="6142737" y="1952625"/>
            <a:ext cx="2304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Content Placeholder 5">
            <a:extLst>
              <a:ext uri="{FF2B5EF4-FFF2-40B4-BE49-F238E27FC236}">
                <a16:creationId xmlns:a16="http://schemas.microsoft.com/office/drawing/2014/main" id="{32452B91-54D1-2D17-7BF7-8990A248F1B0}"/>
              </a:ext>
            </a:extLst>
          </p:cNvPr>
          <p:cNvSpPr>
            <a:spLocks noGrp="1"/>
          </p:cNvSpPr>
          <p:nvPr>
            <p:ph sz="quarter" idx="16"/>
          </p:nvPr>
        </p:nvSpPr>
        <p:spPr>
          <a:xfrm>
            <a:off x="8859300" y="1952625"/>
            <a:ext cx="2304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Content Placeholder 5">
            <a:extLst>
              <a:ext uri="{FF2B5EF4-FFF2-40B4-BE49-F238E27FC236}">
                <a16:creationId xmlns:a16="http://schemas.microsoft.com/office/drawing/2014/main" id="{1E33C74B-B323-4570-1C39-C94878280F2D}"/>
              </a:ext>
            </a:extLst>
          </p:cNvPr>
          <p:cNvSpPr>
            <a:spLocks noGrp="1"/>
          </p:cNvSpPr>
          <p:nvPr>
            <p:ph sz="quarter" idx="17"/>
          </p:nvPr>
        </p:nvSpPr>
        <p:spPr>
          <a:xfrm>
            <a:off x="709613" y="4221088"/>
            <a:ext cx="2304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5">
            <a:extLst>
              <a:ext uri="{FF2B5EF4-FFF2-40B4-BE49-F238E27FC236}">
                <a16:creationId xmlns:a16="http://schemas.microsoft.com/office/drawing/2014/main" id="{7ECC6C81-98BB-8070-3393-552F053AE8E3}"/>
              </a:ext>
            </a:extLst>
          </p:cNvPr>
          <p:cNvSpPr>
            <a:spLocks noGrp="1"/>
          </p:cNvSpPr>
          <p:nvPr>
            <p:ph sz="quarter" idx="18"/>
          </p:nvPr>
        </p:nvSpPr>
        <p:spPr>
          <a:xfrm>
            <a:off x="3426175" y="4221088"/>
            <a:ext cx="2304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Content Placeholder 5">
            <a:extLst>
              <a:ext uri="{FF2B5EF4-FFF2-40B4-BE49-F238E27FC236}">
                <a16:creationId xmlns:a16="http://schemas.microsoft.com/office/drawing/2014/main" id="{F55E785F-13B8-B7D4-3867-745E6E9E6825}"/>
              </a:ext>
            </a:extLst>
          </p:cNvPr>
          <p:cNvSpPr>
            <a:spLocks noGrp="1"/>
          </p:cNvSpPr>
          <p:nvPr>
            <p:ph sz="quarter" idx="19"/>
          </p:nvPr>
        </p:nvSpPr>
        <p:spPr>
          <a:xfrm>
            <a:off x="6142737" y="4221088"/>
            <a:ext cx="2304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3" name="Content Placeholder 5">
            <a:extLst>
              <a:ext uri="{FF2B5EF4-FFF2-40B4-BE49-F238E27FC236}">
                <a16:creationId xmlns:a16="http://schemas.microsoft.com/office/drawing/2014/main" id="{346181BB-8F7A-328C-4341-94C8817D4688}"/>
              </a:ext>
            </a:extLst>
          </p:cNvPr>
          <p:cNvSpPr>
            <a:spLocks noGrp="1"/>
          </p:cNvSpPr>
          <p:nvPr>
            <p:ph sz="quarter" idx="20"/>
          </p:nvPr>
        </p:nvSpPr>
        <p:spPr>
          <a:xfrm>
            <a:off x="8859300" y="4221088"/>
            <a:ext cx="2304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Text Placeholder 9">
            <a:extLst>
              <a:ext uri="{FF2B5EF4-FFF2-40B4-BE49-F238E27FC236}">
                <a16:creationId xmlns:a16="http://schemas.microsoft.com/office/drawing/2014/main" id="{DEF7DF4F-C10B-5A18-5311-37E21EAFE929}"/>
              </a:ext>
            </a:extLst>
          </p:cNvPr>
          <p:cNvSpPr>
            <a:spLocks noGrp="1"/>
          </p:cNvSpPr>
          <p:nvPr>
            <p:ph type="body" sz="quarter" idx="13" hasCustomPrompt="1"/>
          </p:nvPr>
        </p:nvSpPr>
        <p:spPr>
          <a:xfrm>
            <a:off x="709612" y="1047750"/>
            <a:ext cx="10453687" cy="324000"/>
          </a:xfrm>
          <a:prstGeom prst="rect">
            <a:avLst/>
          </a:prstGeom>
        </p:spPr>
        <p:txBody>
          <a:bodyPr>
            <a:noAutofit/>
          </a:bodyPr>
          <a:lstStyle>
            <a:lvl1pPr>
              <a:defRPr sz="2400" b="0" cap="none" baseline="0">
                <a:solidFill>
                  <a:schemeClr val="accent1"/>
                </a:solidFill>
              </a:defRPr>
            </a:lvl1pPr>
          </a:lstStyle>
          <a:p>
            <a:pPr lvl="0"/>
            <a:r>
              <a:rPr lang="en-US" dirty="0"/>
              <a:t>Subtitle</a:t>
            </a:r>
            <a:endParaRPr lang="en-AU" dirty="0"/>
          </a:p>
        </p:txBody>
      </p:sp>
    </p:spTree>
    <p:extLst>
      <p:ext uri="{BB962C8B-B14F-4D97-AF65-F5344CB8AC3E}">
        <p14:creationId xmlns:p14="http://schemas.microsoft.com/office/powerpoint/2010/main" val="1192353393"/>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Text + 2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3FDE-A319-1758-48A5-323BD8328939}"/>
              </a:ext>
            </a:extLst>
          </p:cNvPr>
          <p:cNvSpPr>
            <a:spLocks noGrp="1"/>
          </p:cNvSpPr>
          <p:nvPr>
            <p:ph type="title" hasCustomPrompt="1"/>
          </p:nvPr>
        </p:nvSpPr>
        <p:spPr>
          <a:xfrm>
            <a:off x="709667" y="723901"/>
            <a:ext cx="10466333" cy="324000"/>
          </a:xfrm>
        </p:spPr>
        <p:txBody>
          <a:bodyPr/>
          <a:lstStyle>
            <a:lvl1pPr>
              <a:defRPr>
                <a:solidFill>
                  <a:schemeClr val="accent1"/>
                </a:solidFill>
              </a:defRPr>
            </a:lvl1pPr>
          </a:lstStyle>
          <a:p>
            <a:r>
              <a:rPr lang="en-US" dirty="0"/>
              <a:t>Title</a:t>
            </a:r>
            <a:endParaRPr lang="en-AU" dirty="0"/>
          </a:p>
        </p:txBody>
      </p:sp>
      <p:sp>
        <p:nvSpPr>
          <p:cNvPr id="3" name="Footer Placeholder 2">
            <a:extLst>
              <a:ext uri="{FF2B5EF4-FFF2-40B4-BE49-F238E27FC236}">
                <a16:creationId xmlns:a16="http://schemas.microsoft.com/office/drawing/2014/main" id="{03ECA4F7-4500-33B1-62AF-BCF8281004E9}"/>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A01C4C71-085C-1F99-3D4B-2B616A5A6E27}"/>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14" name="Content Placeholder 5">
            <a:extLst>
              <a:ext uri="{FF2B5EF4-FFF2-40B4-BE49-F238E27FC236}">
                <a16:creationId xmlns:a16="http://schemas.microsoft.com/office/drawing/2014/main" id="{095400E5-EA7A-C25F-5102-A516F2417B77}"/>
              </a:ext>
            </a:extLst>
          </p:cNvPr>
          <p:cNvSpPr>
            <a:spLocks noGrp="1"/>
          </p:cNvSpPr>
          <p:nvPr>
            <p:ph sz="quarter" idx="15"/>
          </p:nvPr>
        </p:nvSpPr>
        <p:spPr>
          <a:xfrm>
            <a:off x="709613" y="4218163"/>
            <a:ext cx="5040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Content Placeholder 5">
            <a:extLst>
              <a:ext uri="{FF2B5EF4-FFF2-40B4-BE49-F238E27FC236}">
                <a16:creationId xmlns:a16="http://schemas.microsoft.com/office/drawing/2014/main" id="{115ED4E5-E0B1-1B9C-2A30-300E857DC40E}"/>
              </a:ext>
            </a:extLst>
          </p:cNvPr>
          <p:cNvSpPr>
            <a:spLocks noGrp="1"/>
          </p:cNvSpPr>
          <p:nvPr>
            <p:ph sz="quarter" idx="16"/>
          </p:nvPr>
        </p:nvSpPr>
        <p:spPr>
          <a:xfrm>
            <a:off x="6123299" y="4218163"/>
            <a:ext cx="5040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6" name="Picture Placeholder 15">
            <a:extLst>
              <a:ext uri="{FF2B5EF4-FFF2-40B4-BE49-F238E27FC236}">
                <a16:creationId xmlns:a16="http://schemas.microsoft.com/office/drawing/2014/main" id="{6EFC8E6F-062A-381F-1015-7D737D3463B7}"/>
              </a:ext>
            </a:extLst>
          </p:cNvPr>
          <p:cNvSpPr>
            <a:spLocks noGrp="1"/>
          </p:cNvSpPr>
          <p:nvPr>
            <p:ph type="pic" sz="quarter" idx="45" hasCustomPrompt="1"/>
          </p:nvPr>
        </p:nvSpPr>
        <p:spPr>
          <a:xfrm>
            <a:off x="709612" y="1952624"/>
            <a:ext cx="5040000" cy="1908000"/>
          </a:xfrm>
          <a:custGeom>
            <a:avLst/>
            <a:gdLst>
              <a:gd name="connsiteX0" fmla="*/ 0 w 5040000"/>
              <a:gd name="connsiteY0" fmla="*/ 0 h 1908000"/>
              <a:gd name="connsiteX1" fmla="*/ 5040000 w 5040000"/>
              <a:gd name="connsiteY1" fmla="*/ 0 h 1908000"/>
              <a:gd name="connsiteX2" fmla="*/ 5040000 w 5040000"/>
              <a:gd name="connsiteY2" fmla="*/ 1908000 h 1908000"/>
              <a:gd name="connsiteX3" fmla="*/ 0 w 5040000"/>
              <a:gd name="connsiteY3" fmla="*/ 1908000 h 1908000"/>
            </a:gdLst>
            <a:ahLst/>
            <a:cxnLst>
              <a:cxn ang="0">
                <a:pos x="connsiteX0" y="connsiteY0"/>
              </a:cxn>
              <a:cxn ang="0">
                <a:pos x="connsiteX1" y="connsiteY1"/>
              </a:cxn>
              <a:cxn ang="0">
                <a:pos x="connsiteX2" y="connsiteY2"/>
              </a:cxn>
              <a:cxn ang="0">
                <a:pos x="connsiteX3" y="connsiteY3"/>
              </a:cxn>
            </a:cxnLst>
            <a:rect l="l" t="t" r="r" b="b"/>
            <a:pathLst>
              <a:path w="5040000" h="1908000">
                <a:moveTo>
                  <a:pt x="0" y="0"/>
                </a:moveTo>
                <a:lnTo>
                  <a:pt x="5040000" y="0"/>
                </a:lnTo>
                <a:lnTo>
                  <a:pt x="5040000" y="1908000"/>
                </a:lnTo>
                <a:lnTo>
                  <a:pt x="0" y="1908000"/>
                </a:lnTo>
                <a:close/>
              </a:path>
            </a:pathLst>
          </a:custGeom>
          <a:solidFill>
            <a:schemeClr val="bg2"/>
          </a:solidFill>
        </p:spPr>
        <p:txBody>
          <a:bodyPr wrap="square">
            <a:noAutofit/>
          </a:bodyPr>
          <a:lstStyle>
            <a:lvl1pPr marL="0" indent="0" algn="ctr">
              <a:buNone/>
              <a:defRPr>
                <a:solidFill>
                  <a:schemeClr val="tx1"/>
                </a:solidFill>
              </a:defRPr>
            </a:lvl1pPr>
          </a:lstStyle>
          <a:p>
            <a:r>
              <a:rPr lang="en-AU" dirty="0"/>
              <a:t>Insert Image</a:t>
            </a:r>
          </a:p>
        </p:txBody>
      </p:sp>
      <p:sp>
        <p:nvSpPr>
          <p:cNvPr id="17" name="Picture Placeholder 16">
            <a:extLst>
              <a:ext uri="{FF2B5EF4-FFF2-40B4-BE49-F238E27FC236}">
                <a16:creationId xmlns:a16="http://schemas.microsoft.com/office/drawing/2014/main" id="{BAFA3A0F-8D03-5F60-E14C-EACC9933D01E}"/>
              </a:ext>
            </a:extLst>
          </p:cNvPr>
          <p:cNvSpPr>
            <a:spLocks noGrp="1"/>
          </p:cNvSpPr>
          <p:nvPr>
            <p:ph type="pic" sz="quarter" idx="46" hasCustomPrompt="1"/>
          </p:nvPr>
        </p:nvSpPr>
        <p:spPr>
          <a:xfrm>
            <a:off x="6123299" y="1952624"/>
            <a:ext cx="5040000" cy="1908000"/>
          </a:xfrm>
          <a:custGeom>
            <a:avLst/>
            <a:gdLst>
              <a:gd name="connsiteX0" fmla="*/ 0 w 5040000"/>
              <a:gd name="connsiteY0" fmla="*/ 0 h 1908000"/>
              <a:gd name="connsiteX1" fmla="*/ 5040000 w 5040000"/>
              <a:gd name="connsiteY1" fmla="*/ 0 h 1908000"/>
              <a:gd name="connsiteX2" fmla="*/ 5040000 w 5040000"/>
              <a:gd name="connsiteY2" fmla="*/ 1908000 h 1908000"/>
              <a:gd name="connsiteX3" fmla="*/ 0 w 5040000"/>
              <a:gd name="connsiteY3" fmla="*/ 1908000 h 1908000"/>
            </a:gdLst>
            <a:ahLst/>
            <a:cxnLst>
              <a:cxn ang="0">
                <a:pos x="connsiteX0" y="connsiteY0"/>
              </a:cxn>
              <a:cxn ang="0">
                <a:pos x="connsiteX1" y="connsiteY1"/>
              </a:cxn>
              <a:cxn ang="0">
                <a:pos x="connsiteX2" y="connsiteY2"/>
              </a:cxn>
              <a:cxn ang="0">
                <a:pos x="connsiteX3" y="connsiteY3"/>
              </a:cxn>
            </a:cxnLst>
            <a:rect l="l" t="t" r="r" b="b"/>
            <a:pathLst>
              <a:path w="5040000" h="1908000">
                <a:moveTo>
                  <a:pt x="0" y="0"/>
                </a:moveTo>
                <a:lnTo>
                  <a:pt x="5040000" y="0"/>
                </a:lnTo>
                <a:lnTo>
                  <a:pt x="5040000" y="1908000"/>
                </a:lnTo>
                <a:lnTo>
                  <a:pt x="0" y="1908000"/>
                </a:lnTo>
                <a:close/>
              </a:path>
            </a:pathLst>
          </a:custGeom>
          <a:solidFill>
            <a:schemeClr val="bg2"/>
          </a:solidFill>
        </p:spPr>
        <p:txBody>
          <a:bodyPr wrap="square">
            <a:noAutofit/>
          </a:bodyPr>
          <a:lstStyle>
            <a:lvl1pPr marL="0" indent="0" algn="ctr">
              <a:buNone/>
              <a:defRPr>
                <a:solidFill>
                  <a:schemeClr val="tx1"/>
                </a:solidFill>
              </a:defRPr>
            </a:lvl1pPr>
          </a:lstStyle>
          <a:p>
            <a:r>
              <a:rPr lang="en-AU" dirty="0"/>
              <a:t>Insert Image</a:t>
            </a:r>
          </a:p>
        </p:txBody>
      </p:sp>
      <p:sp>
        <p:nvSpPr>
          <p:cNvPr id="18" name="Text Placeholder 9">
            <a:extLst>
              <a:ext uri="{FF2B5EF4-FFF2-40B4-BE49-F238E27FC236}">
                <a16:creationId xmlns:a16="http://schemas.microsoft.com/office/drawing/2014/main" id="{241E80F8-9797-2773-3F22-0219A7E7CA5B}"/>
              </a:ext>
            </a:extLst>
          </p:cNvPr>
          <p:cNvSpPr>
            <a:spLocks noGrp="1"/>
          </p:cNvSpPr>
          <p:nvPr>
            <p:ph type="body" sz="quarter" idx="13" hasCustomPrompt="1"/>
          </p:nvPr>
        </p:nvSpPr>
        <p:spPr>
          <a:xfrm>
            <a:off x="709612" y="1047750"/>
            <a:ext cx="10453687" cy="324000"/>
          </a:xfrm>
          <a:prstGeom prst="rect">
            <a:avLst/>
          </a:prstGeom>
        </p:spPr>
        <p:txBody>
          <a:bodyPr>
            <a:noAutofit/>
          </a:bodyPr>
          <a:lstStyle>
            <a:lvl1pPr>
              <a:defRPr sz="2400" b="0" cap="none" baseline="0">
                <a:solidFill>
                  <a:schemeClr val="accent1"/>
                </a:solidFill>
              </a:defRPr>
            </a:lvl1pPr>
          </a:lstStyle>
          <a:p>
            <a:pPr lvl="0"/>
            <a:r>
              <a:rPr lang="en-US" dirty="0"/>
              <a:t>Subtitle</a:t>
            </a:r>
            <a:endParaRPr lang="en-AU" dirty="0"/>
          </a:p>
        </p:txBody>
      </p:sp>
    </p:spTree>
    <p:extLst>
      <p:ext uri="{BB962C8B-B14F-4D97-AF65-F5344CB8AC3E}">
        <p14:creationId xmlns:p14="http://schemas.microsoft.com/office/powerpoint/2010/main" val="2583159974"/>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Text +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3FDE-A319-1758-48A5-323BD8328939}"/>
              </a:ext>
            </a:extLst>
          </p:cNvPr>
          <p:cNvSpPr>
            <a:spLocks noGrp="1"/>
          </p:cNvSpPr>
          <p:nvPr>
            <p:ph type="title" hasCustomPrompt="1"/>
          </p:nvPr>
        </p:nvSpPr>
        <p:spPr>
          <a:xfrm>
            <a:off x="709667" y="723901"/>
            <a:ext cx="10466333" cy="324000"/>
          </a:xfrm>
        </p:spPr>
        <p:txBody>
          <a:bodyPr/>
          <a:lstStyle>
            <a:lvl1pPr>
              <a:defRPr>
                <a:solidFill>
                  <a:schemeClr val="accent1"/>
                </a:solidFill>
              </a:defRPr>
            </a:lvl1pPr>
          </a:lstStyle>
          <a:p>
            <a:r>
              <a:rPr lang="en-US" dirty="0"/>
              <a:t>Title</a:t>
            </a:r>
            <a:endParaRPr lang="en-AU" dirty="0"/>
          </a:p>
        </p:txBody>
      </p:sp>
      <p:sp>
        <p:nvSpPr>
          <p:cNvPr id="3" name="Footer Placeholder 2">
            <a:extLst>
              <a:ext uri="{FF2B5EF4-FFF2-40B4-BE49-F238E27FC236}">
                <a16:creationId xmlns:a16="http://schemas.microsoft.com/office/drawing/2014/main" id="{03ECA4F7-4500-33B1-62AF-BCF8281004E9}"/>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A01C4C71-085C-1F99-3D4B-2B616A5A6E27}"/>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5" name="Content Placeholder 5">
            <a:extLst>
              <a:ext uri="{FF2B5EF4-FFF2-40B4-BE49-F238E27FC236}">
                <a16:creationId xmlns:a16="http://schemas.microsoft.com/office/drawing/2014/main" id="{D19B5ED0-B955-192D-5F7F-015712C1A73C}"/>
              </a:ext>
            </a:extLst>
          </p:cNvPr>
          <p:cNvSpPr>
            <a:spLocks noGrp="1"/>
          </p:cNvSpPr>
          <p:nvPr>
            <p:ph sz="quarter" idx="16"/>
          </p:nvPr>
        </p:nvSpPr>
        <p:spPr>
          <a:xfrm>
            <a:off x="709613" y="4221088"/>
            <a:ext cx="3240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5">
            <a:extLst>
              <a:ext uri="{FF2B5EF4-FFF2-40B4-BE49-F238E27FC236}">
                <a16:creationId xmlns:a16="http://schemas.microsoft.com/office/drawing/2014/main" id="{33AA6706-7065-7D1F-885B-5A56CD05EF85}"/>
              </a:ext>
            </a:extLst>
          </p:cNvPr>
          <p:cNvSpPr>
            <a:spLocks noGrp="1"/>
          </p:cNvSpPr>
          <p:nvPr>
            <p:ph sz="quarter" idx="17"/>
          </p:nvPr>
        </p:nvSpPr>
        <p:spPr>
          <a:xfrm>
            <a:off x="4316456" y="4221088"/>
            <a:ext cx="3240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Content Placeholder 5">
            <a:extLst>
              <a:ext uri="{FF2B5EF4-FFF2-40B4-BE49-F238E27FC236}">
                <a16:creationId xmlns:a16="http://schemas.microsoft.com/office/drawing/2014/main" id="{E945C65A-B7DD-6F8A-6729-90B7AEFBEC79}"/>
              </a:ext>
            </a:extLst>
          </p:cNvPr>
          <p:cNvSpPr>
            <a:spLocks noGrp="1"/>
          </p:cNvSpPr>
          <p:nvPr>
            <p:ph sz="quarter" idx="18"/>
          </p:nvPr>
        </p:nvSpPr>
        <p:spPr>
          <a:xfrm>
            <a:off x="7923299" y="4221088"/>
            <a:ext cx="3240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3" name="Picture Placeholder 12">
            <a:extLst>
              <a:ext uri="{FF2B5EF4-FFF2-40B4-BE49-F238E27FC236}">
                <a16:creationId xmlns:a16="http://schemas.microsoft.com/office/drawing/2014/main" id="{7151B8DE-950E-53D7-275A-8E7EC826D57A}"/>
              </a:ext>
            </a:extLst>
          </p:cNvPr>
          <p:cNvSpPr>
            <a:spLocks noGrp="1"/>
          </p:cNvSpPr>
          <p:nvPr>
            <p:ph type="pic" sz="quarter" idx="45" hasCustomPrompt="1"/>
          </p:nvPr>
        </p:nvSpPr>
        <p:spPr>
          <a:xfrm>
            <a:off x="709613" y="1952625"/>
            <a:ext cx="3240000" cy="1908000"/>
          </a:xfrm>
          <a:custGeom>
            <a:avLst/>
            <a:gdLst>
              <a:gd name="connsiteX0" fmla="*/ 0 w 3240000"/>
              <a:gd name="connsiteY0" fmla="*/ 0 h 1908000"/>
              <a:gd name="connsiteX1" fmla="*/ 3240000 w 3240000"/>
              <a:gd name="connsiteY1" fmla="*/ 0 h 1908000"/>
              <a:gd name="connsiteX2" fmla="*/ 3240000 w 3240000"/>
              <a:gd name="connsiteY2" fmla="*/ 1908000 h 1908000"/>
              <a:gd name="connsiteX3" fmla="*/ 0 w 3240000"/>
              <a:gd name="connsiteY3" fmla="*/ 1908000 h 1908000"/>
            </a:gdLst>
            <a:ahLst/>
            <a:cxnLst>
              <a:cxn ang="0">
                <a:pos x="connsiteX0" y="connsiteY0"/>
              </a:cxn>
              <a:cxn ang="0">
                <a:pos x="connsiteX1" y="connsiteY1"/>
              </a:cxn>
              <a:cxn ang="0">
                <a:pos x="connsiteX2" y="connsiteY2"/>
              </a:cxn>
              <a:cxn ang="0">
                <a:pos x="connsiteX3" y="connsiteY3"/>
              </a:cxn>
            </a:cxnLst>
            <a:rect l="l" t="t" r="r" b="b"/>
            <a:pathLst>
              <a:path w="3240000" h="1908000">
                <a:moveTo>
                  <a:pt x="0" y="0"/>
                </a:moveTo>
                <a:lnTo>
                  <a:pt x="3240000" y="0"/>
                </a:lnTo>
                <a:lnTo>
                  <a:pt x="3240000" y="1908000"/>
                </a:lnTo>
                <a:lnTo>
                  <a:pt x="0" y="1908000"/>
                </a:lnTo>
                <a:close/>
              </a:path>
            </a:pathLst>
          </a:custGeom>
          <a:solidFill>
            <a:schemeClr val="bg2"/>
          </a:solidFill>
        </p:spPr>
        <p:txBody>
          <a:bodyPr wrap="square">
            <a:noAutofit/>
          </a:bodyPr>
          <a:lstStyle>
            <a:lvl1pPr marL="0" indent="0" algn="ctr">
              <a:buNone/>
              <a:defRPr>
                <a:solidFill>
                  <a:schemeClr val="tx1"/>
                </a:solidFill>
              </a:defRPr>
            </a:lvl1pPr>
          </a:lstStyle>
          <a:p>
            <a:r>
              <a:rPr lang="en-AU" dirty="0"/>
              <a:t>Insert Image </a:t>
            </a:r>
          </a:p>
        </p:txBody>
      </p:sp>
      <p:sp>
        <p:nvSpPr>
          <p:cNvPr id="14" name="Picture Placeholder 13">
            <a:extLst>
              <a:ext uri="{FF2B5EF4-FFF2-40B4-BE49-F238E27FC236}">
                <a16:creationId xmlns:a16="http://schemas.microsoft.com/office/drawing/2014/main" id="{67481455-CAFC-82EF-C6A7-F3282FD8910A}"/>
              </a:ext>
            </a:extLst>
          </p:cNvPr>
          <p:cNvSpPr>
            <a:spLocks noGrp="1"/>
          </p:cNvSpPr>
          <p:nvPr>
            <p:ph type="pic" sz="quarter" idx="46" hasCustomPrompt="1"/>
          </p:nvPr>
        </p:nvSpPr>
        <p:spPr>
          <a:xfrm>
            <a:off x="4316456" y="1952625"/>
            <a:ext cx="3240000" cy="1908000"/>
          </a:xfrm>
          <a:custGeom>
            <a:avLst/>
            <a:gdLst>
              <a:gd name="connsiteX0" fmla="*/ 0 w 3240000"/>
              <a:gd name="connsiteY0" fmla="*/ 0 h 1908000"/>
              <a:gd name="connsiteX1" fmla="*/ 3240000 w 3240000"/>
              <a:gd name="connsiteY1" fmla="*/ 0 h 1908000"/>
              <a:gd name="connsiteX2" fmla="*/ 3240000 w 3240000"/>
              <a:gd name="connsiteY2" fmla="*/ 1908000 h 1908000"/>
              <a:gd name="connsiteX3" fmla="*/ 0 w 3240000"/>
              <a:gd name="connsiteY3" fmla="*/ 1908000 h 1908000"/>
            </a:gdLst>
            <a:ahLst/>
            <a:cxnLst>
              <a:cxn ang="0">
                <a:pos x="connsiteX0" y="connsiteY0"/>
              </a:cxn>
              <a:cxn ang="0">
                <a:pos x="connsiteX1" y="connsiteY1"/>
              </a:cxn>
              <a:cxn ang="0">
                <a:pos x="connsiteX2" y="connsiteY2"/>
              </a:cxn>
              <a:cxn ang="0">
                <a:pos x="connsiteX3" y="connsiteY3"/>
              </a:cxn>
            </a:cxnLst>
            <a:rect l="l" t="t" r="r" b="b"/>
            <a:pathLst>
              <a:path w="3240000" h="1908000">
                <a:moveTo>
                  <a:pt x="0" y="0"/>
                </a:moveTo>
                <a:lnTo>
                  <a:pt x="3240000" y="0"/>
                </a:lnTo>
                <a:lnTo>
                  <a:pt x="3240000" y="1908000"/>
                </a:lnTo>
                <a:lnTo>
                  <a:pt x="0" y="1908000"/>
                </a:lnTo>
                <a:close/>
              </a:path>
            </a:pathLst>
          </a:custGeom>
          <a:solidFill>
            <a:schemeClr val="bg2"/>
          </a:solidFill>
        </p:spPr>
        <p:txBody>
          <a:bodyPr wrap="square">
            <a:noAutofit/>
          </a:bodyPr>
          <a:lstStyle>
            <a:lvl1pPr marL="0" indent="0" algn="ctr">
              <a:buNone/>
              <a:defRPr>
                <a:solidFill>
                  <a:schemeClr val="tx1"/>
                </a:solidFill>
              </a:defRPr>
            </a:lvl1pPr>
          </a:lstStyle>
          <a:p>
            <a:r>
              <a:rPr lang="en-AU" dirty="0"/>
              <a:t>Insert Image </a:t>
            </a:r>
          </a:p>
        </p:txBody>
      </p:sp>
      <p:sp>
        <p:nvSpPr>
          <p:cNvPr id="15" name="Picture Placeholder 14">
            <a:extLst>
              <a:ext uri="{FF2B5EF4-FFF2-40B4-BE49-F238E27FC236}">
                <a16:creationId xmlns:a16="http://schemas.microsoft.com/office/drawing/2014/main" id="{8D6C2E95-EADF-DB3A-ABCB-8E252B82F07A}"/>
              </a:ext>
            </a:extLst>
          </p:cNvPr>
          <p:cNvSpPr>
            <a:spLocks noGrp="1"/>
          </p:cNvSpPr>
          <p:nvPr>
            <p:ph type="pic" sz="quarter" idx="47" hasCustomPrompt="1"/>
          </p:nvPr>
        </p:nvSpPr>
        <p:spPr>
          <a:xfrm>
            <a:off x="7923299" y="1952625"/>
            <a:ext cx="3240000" cy="1908000"/>
          </a:xfrm>
          <a:custGeom>
            <a:avLst/>
            <a:gdLst>
              <a:gd name="connsiteX0" fmla="*/ 0 w 3240000"/>
              <a:gd name="connsiteY0" fmla="*/ 0 h 1908000"/>
              <a:gd name="connsiteX1" fmla="*/ 3240000 w 3240000"/>
              <a:gd name="connsiteY1" fmla="*/ 0 h 1908000"/>
              <a:gd name="connsiteX2" fmla="*/ 3240000 w 3240000"/>
              <a:gd name="connsiteY2" fmla="*/ 1908000 h 1908000"/>
              <a:gd name="connsiteX3" fmla="*/ 0 w 3240000"/>
              <a:gd name="connsiteY3" fmla="*/ 1908000 h 1908000"/>
            </a:gdLst>
            <a:ahLst/>
            <a:cxnLst>
              <a:cxn ang="0">
                <a:pos x="connsiteX0" y="connsiteY0"/>
              </a:cxn>
              <a:cxn ang="0">
                <a:pos x="connsiteX1" y="connsiteY1"/>
              </a:cxn>
              <a:cxn ang="0">
                <a:pos x="connsiteX2" y="connsiteY2"/>
              </a:cxn>
              <a:cxn ang="0">
                <a:pos x="connsiteX3" y="connsiteY3"/>
              </a:cxn>
            </a:cxnLst>
            <a:rect l="l" t="t" r="r" b="b"/>
            <a:pathLst>
              <a:path w="3240000" h="1908000">
                <a:moveTo>
                  <a:pt x="0" y="0"/>
                </a:moveTo>
                <a:lnTo>
                  <a:pt x="3240000" y="0"/>
                </a:lnTo>
                <a:lnTo>
                  <a:pt x="3240000" y="1908000"/>
                </a:lnTo>
                <a:lnTo>
                  <a:pt x="0" y="1908000"/>
                </a:lnTo>
                <a:close/>
              </a:path>
            </a:pathLst>
          </a:custGeom>
          <a:solidFill>
            <a:schemeClr val="bg2"/>
          </a:solidFill>
        </p:spPr>
        <p:txBody>
          <a:bodyPr wrap="square">
            <a:noAutofit/>
          </a:bodyPr>
          <a:lstStyle>
            <a:lvl1pPr marL="0" indent="0" algn="ctr">
              <a:buNone/>
              <a:defRPr>
                <a:solidFill>
                  <a:schemeClr val="tx1"/>
                </a:solidFill>
              </a:defRPr>
            </a:lvl1pPr>
          </a:lstStyle>
          <a:p>
            <a:r>
              <a:rPr lang="en-AU" dirty="0"/>
              <a:t>Insert Image </a:t>
            </a:r>
          </a:p>
        </p:txBody>
      </p:sp>
      <p:sp>
        <p:nvSpPr>
          <p:cNvPr id="16" name="Text Placeholder 9">
            <a:extLst>
              <a:ext uri="{FF2B5EF4-FFF2-40B4-BE49-F238E27FC236}">
                <a16:creationId xmlns:a16="http://schemas.microsoft.com/office/drawing/2014/main" id="{3B7596E0-0965-3413-56E1-D6B822DF112B}"/>
              </a:ext>
            </a:extLst>
          </p:cNvPr>
          <p:cNvSpPr>
            <a:spLocks noGrp="1"/>
          </p:cNvSpPr>
          <p:nvPr>
            <p:ph type="body" sz="quarter" idx="13" hasCustomPrompt="1"/>
          </p:nvPr>
        </p:nvSpPr>
        <p:spPr>
          <a:xfrm>
            <a:off x="709612" y="1047750"/>
            <a:ext cx="10453687" cy="324000"/>
          </a:xfrm>
          <a:prstGeom prst="rect">
            <a:avLst/>
          </a:prstGeom>
        </p:spPr>
        <p:txBody>
          <a:bodyPr>
            <a:noAutofit/>
          </a:bodyPr>
          <a:lstStyle>
            <a:lvl1pPr>
              <a:defRPr sz="2400" b="0" cap="none" baseline="0">
                <a:solidFill>
                  <a:schemeClr val="accent1"/>
                </a:solidFill>
              </a:defRPr>
            </a:lvl1pPr>
          </a:lstStyle>
          <a:p>
            <a:pPr lvl="0"/>
            <a:r>
              <a:rPr lang="en-US" dirty="0"/>
              <a:t>Subtitle</a:t>
            </a:r>
            <a:endParaRPr lang="en-AU" dirty="0"/>
          </a:p>
        </p:txBody>
      </p:sp>
    </p:spTree>
    <p:extLst>
      <p:ext uri="{BB962C8B-B14F-4D97-AF65-F5344CB8AC3E}">
        <p14:creationId xmlns:p14="http://schemas.microsoft.com/office/powerpoint/2010/main" val="2288710222"/>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Images with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31BE9F-2B7A-FDBE-DD07-63A95E946311}"/>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9984915B-8ACD-C248-BC5F-314B396873A5}"/>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11" name="Picture Placeholder 3">
            <a:extLst>
              <a:ext uri="{FF2B5EF4-FFF2-40B4-BE49-F238E27FC236}">
                <a16:creationId xmlns:a16="http://schemas.microsoft.com/office/drawing/2014/main" id="{DA877843-2217-3911-FF4D-04F502F7EA59}"/>
              </a:ext>
            </a:extLst>
          </p:cNvPr>
          <p:cNvSpPr>
            <a:spLocks noGrp="1"/>
          </p:cNvSpPr>
          <p:nvPr>
            <p:ph type="pic" sz="quarter" idx="18" hasCustomPrompt="1"/>
          </p:nvPr>
        </p:nvSpPr>
        <p:spPr>
          <a:xfrm>
            <a:off x="709613" y="1943100"/>
            <a:ext cx="2304000" cy="2701590"/>
          </a:xfrm>
          <a:prstGeom prst="rect">
            <a:avLst/>
          </a:prstGeom>
          <a:solidFill>
            <a:schemeClr val="bg1">
              <a:lumMod val="95000"/>
            </a:schemeClr>
          </a:solidFill>
        </p:spPr>
        <p:txBody>
          <a:bodyPr anchor="ctr"/>
          <a:lstStyle>
            <a:lvl1pPr algn="ctr">
              <a:defRPr>
                <a:solidFill>
                  <a:schemeClr val="bg1"/>
                </a:solidFill>
              </a:defRPr>
            </a:lvl1pPr>
          </a:lstStyle>
          <a:p>
            <a:r>
              <a:rPr lang="en-AU" dirty="0"/>
              <a:t>image</a:t>
            </a:r>
          </a:p>
        </p:txBody>
      </p:sp>
      <p:sp>
        <p:nvSpPr>
          <p:cNvPr id="12" name="Picture Placeholder 3">
            <a:extLst>
              <a:ext uri="{FF2B5EF4-FFF2-40B4-BE49-F238E27FC236}">
                <a16:creationId xmlns:a16="http://schemas.microsoft.com/office/drawing/2014/main" id="{99AB7398-7F30-9F11-4811-A26CBBDC848A}"/>
              </a:ext>
            </a:extLst>
          </p:cNvPr>
          <p:cNvSpPr>
            <a:spLocks noGrp="1"/>
          </p:cNvSpPr>
          <p:nvPr>
            <p:ph type="pic" sz="quarter" idx="22" hasCustomPrompt="1"/>
          </p:nvPr>
        </p:nvSpPr>
        <p:spPr>
          <a:xfrm>
            <a:off x="3426175" y="3424574"/>
            <a:ext cx="2304000" cy="2701590"/>
          </a:xfrm>
          <a:prstGeom prst="rect">
            <a:avLst/>
          </a:prstGeom>
          <a:solidFill>
            <a:schemeClr val="bg1">
              <a:lumMod val="95000"/>
            </a:schemeClr>
          </a:solidFill>
        </p:spPr>
        <p:txBody>
          <a:bodyPr anchor="ctr"/>
          <a:lstStyle>
            <a:lvl1pPr algn="ctr">
              <a:defRPr>
                <a:solidFill>
                  <a:schemeClr val="bg1"/>
                </a:solidFill>
              </a:defRPr>
            </a:lvl1pPr>
          </a:lstStyle>
          <a:p>
            <a:r>
              <a:rPr lang="en-AU" dirty="0"/>
              <a:t>image</a:t>
            </a:r>
          </a:p>
        </p:txBody>
      </p:sp>
      <p:sp>
        <p:nvSpPr>
          <p:cNvPr id="13" name="Picture Placeholder 3">
            <a:extLst>
              <a:ext uri="{FF2B5EF4-FFF2-40B4-BE49-F238E27FC236}">
                <a16:creationId xmlns:a16="http://schemas.microsoft.com/office/drawing/2014/main" id="{7386F932-1150-8A7E-6E4A-17629D366D64}"/>
              </a:ext>
            </a:extLst>
          </p:cNvPr>
          <p:cNvSpPr>
            <a:spLocks noGrp="1"/>
          </p:cNvSpPr>
          <p:nvPr>
            <p:ph type="pic" sz="quarter" idx="24" hasCustomPrompt="1"/>
          </p:nvPr>
        </p:nvSpPr>
        <p:spPr>
          <a:xfrm>
            <a:off x="6142737" y="1943100"/>
            <a:ext cx="2304000" cy="2701590"/>
          </a:xfrm>
          <a:prstGeom prst="rect">
            <a:avLst/>
          </a:prstGeom>
          <a:solidFill>
            <a:schemeClr val="bg1">
              <a:lumMod val="95000"/>
            </a:schemeClr>
          </a:solidFill>
        </p:spPr>
        <p:txBody>
          <a:bodyPr anchor="ctr"/>
          <a:lstStyle>
            <a:lvl1pPr algn="ctr">
              <a:defRPr>
                <a:solidFill>
                  <a:schemeClr val="bg1"/>
                </a:solidFill>
              </a:defRPr>
            </a:lvl1pPr>
          </a:lstStyle>
          <a:p>
            <a:r>
              <a:rPr lang="en-AU" dirty="0"/>
              <a:t>image</a:t>
            </a:r>
          </a:p>
        </p:txBody>
      </p:sp>
      <p:sp>
        <p:nvSpPr>
          <p:cNvPr id="14" name="Picture Placeholder 3">
            <a:extLst>
              <a:ext uri="{FF2B5EF4-FFF2-40B4-BE49-F238E27FC236}">
                <a16:creationId xmlns:a16="http://schemas.microsoft.com/office/drawing/2014/main" id="{83FC7F9A-9AF7-2BD4-F5D2-3DBC4FC035F6}"/>
              </a:ext>
            </a:extLst>
          </p:cNvPr>
          <p:cNvSpPr>
            <a:spLocks noGrp="1"/>
          </p:cNvSpPr>
          <p:nvPr>
            <p:ph type="pic" sz="quarter" idx="26" hasCustomPrompt="1"/>
          </p:nvPr>
        </p:nvSpPr>
        <p:spPr>
          <a:xfrm>
            <a:off x="8859299" y="3424573"/>
            <a:ext cx="2304000" cy="2701590"/>
          </a:xfrm>
          <a:prstGeom prst="rect">
            <a:avLst/>
          </a:prstGeom>
          <a:solidFill>
            <a:schemeClr val="bg1">
              <a:lumMod val="95000"/>
            </a:schemeClr>
          </a:solidFill>
        </p:spPr>
        <p:txBody>
          <a:bodyPr anchor="ctr"/>
          <a:lstStyle>
            <a:lvl1pPr algn="ctr">
              <a:defRPr>
                <a:solidFill>
                  <a:schemeClr val="bg1"/>
                </a:solidFill>
              </a:defRPr>
            </a:lvl1pPr>
          </a:lstStyle>
          <a:p>
            <a:r>
              <a:rPr lang="en-AU" dirty="0"/>
              <a:t>image</a:t>
            </a:r>
          </a:p>
        </p:txBody>
      </p:sp>
      <p:sp>
        <p:nvSpPr>
          <p:cNvPr id="15" name="Line">
            <a:extLst>
              <a:ext uri="{FF2B5EF4-FFF2-40B4-BE49-F238E27FC236}">
                <a16:creationId xmlns:a16="http://schemas.microsoft.com/office/drawing/2014/main" id="{5A0D152A-B288-6B64-FF56-F2CA16644AC2}"/>
              </a:ext>
            </a:extLst>
          </p:cNvPr>
          <p:cNvSpPr>
            <a:spLocks noGrp="1"/>
          </p:cNvSpPr>
          <p:nvPr>
            <p:ph type="body" sz="quarter" idx="66" hasCustomPrompt="1"/>
          </p:nvPr>
        </p:nvSpPr>
        <p:spPr>
          <a:xfrm>
            <a:off x="709613" y="4758209"/>
            <a:ext cx="2304000" cy="0"/>
          </a:xfrm>
          <a:prstGeom prst="line">
            <a:avLst/>
          </a:prstGeom>
          <a:noFill/>
          <a:ln w="38100" cap="flat">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a:defRPr sz="1800" dirty="0"/>
            </a:lvl1pPr>
          </a:lstStyle>
          <a:p>
            <a:pPr lvl="0" algn="ctr"/>
            <a:r>
              <a:rPr lang="en-US" dirty="0"/>
              <a:t> </a:t>
            </a:r>
            <a:endParaRPr dirty="0"/>
          </a:p>
        </p:txBody>
      </p:sp>
      <p:sp>
        <p:nvSpPr>
          <p:cNvPr id="16" name="Line">
            <a:extLst>
              <a:ext uri="{FF2B5EF4-FFF2-40B4-BE49-F238E27FC236}">
                <a16:creationId xmlns:a16="http://schemas.microsoft.com/office/drawing/2014/main" id="{EB07C6F5-86F7-4DD1-906F-E01CD5A1760F}"/>
              </a:ext>
            </a:extLst>
          </p:cNvPr>
          <p:cNvSpPr>
            <a:spLocks noGrp="1"/>
          </p:cNvSpPr>
          <p:nvPr>
            <p:ph type="body" sz="quarter" idx="67" hasCustomPrompt="1"/>
          </p:nvPr>
        </p:nvSpPr>
        <p:spPr>
          <a:xfrm>
            <a:off x="3424321" y="1943100"/>
            <a:ext cx="2304000" cy="0"/>
          </a:xfrm>
          <a:prstGeom prst="line">
            <a:avLst/>
          </a:prstGeom>
          <a:noFill/>
          <a:ln w="38100" cap="flat">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a:defRPr sz="1800" dirty="0"/>
            </a:lvl1pPr>
          </a:lstStyle>
          <a:p>
            <a:pPr lvl="0" algn="ctr"/>
            <a:r>
              <a:rPr lang="en-US" dirty="0"/>
              <a:t> </a:t>
            </a:r>
            <a:endParaRPr dirty="0"/>
          </a:p>
        </p:txBody>
      </p:sp>
      <p:sp>
        <p:nvSpPr>
          <p:cNvPr id="17" name="Line">
            <a:extLst>
              <a:ext uri="{FF2B5EF4-FFF2-40B4-BE49-F238E27FC236}">
                <a16:creationId xmlns:a16="http://schemas.microsoft.com/office/drawing/2014/main" id="{A7D9742E-CAB7-6D5F-A88F-5BD81810FB7F}"/>
              </a:ext>
            </a:extLst>
          </p:cNvPr>
          <p:cNvSpPr>
            <a:spLocks noGrp="1"/>
          </p:cNvSpPr>
          <p:nvPr>
            <p:ph type="body" sz="quarter" idx="68" hasCustomPrompt="1"/>
          </p:nvPr>
        </p:nvSpPr>
        <p:spPr>
          <a:xfrm>
            <a:off x="6139029" y="4758209"/>
            <a:ext cx="2304000" cy="0"/>
          </a:xfrm>
          <a:prstGeom prst="line">
            <a:avLst/>
          </a:prstGeom>
          <a:noFill/>
          <a:ln w="38100" cap="flat">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a:defRPr sz="1800" dirty="0"/>
            </a:lvl1pPr>
          </a:lstStyle>
          <a:p>
            <a:pPr lvl="0" algn="ctr"/>
            <a:r>
              <a:rPr lang="en-US" dirty="0"/>
              <a:t> </a:t>
            </a:r>
            <a:endParaRPr dirty="0"/>
          </a:p>
        </p:txBody>
      </p:sp>
      <p:sp>
        <p:nvSpPr>
          <p:cNvPr id="18" name="Line">
            <a:extLst>
              <a:ext uri="{FF2B5EF4-FFF2-40B4-BE49-F238E27FC236}">
                <a16:creationId xmlns:a16="http://schemas.microsoft.com/office/drawing/2014/main" id="{037A7B1C-3512-A4C7-C7F5-351E907FCA05}"/>
              </a:ext>
            </a:extLst>
          </p:cNvPr>
          <p:cNvSpPr>
            <a:spLocks noGrp="1"/>
          </p:cNvSpPr>
          <p:nvPr>
            <p:ph type="body" sz="quarter" idx="69" hasCustomPrompt="1"/>
          </p:nvPr>
        </p:nvSpPr>
        <p:spPr>
          <a:xfrm>
            <a:off x="8853737" y="1943100"/>
            <a:ext cx="2304000" cy="0"/>
          </a:xfrm>
          <a:prstGeom prst="line">
            <a:avLst/>
          </a:prstGeom>
          <a:noFill/>
          <a:ln w="38100" cap="flat">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a:defRPr sz="1800" dirty="0"/>
            </a:lvl1pPr>
          </a:lstStyle>
          <a:p>
            <a:pPr lvl="0" algn="ctr"/>
            <a:r>
              <a:rPr lang="en-US" dirty="0"/>
              <a:t> </a:t>
            </a:r>
            <a:endParaRPr dirty="0"/>
          </a:p>
        </p:txBody>
      </p:sp>
      <p:sp>
        <p:nvSpPr>
          <p:cNvPr id="19" name="Title 1">
            <a:extLst>
              <a:ext uri="{FF2B5EF4-FFF2-40B4-BE49-F238E27FC236}">
                <a16:creationId xmlns:a16="http://schemas.microsoft.com/office/drawing/2014/main" id="{CA47EAE4-5D25-5856-EC46-6AB086E94858}"/>
              </a:ext>
            </a:extLst>
          </p:cNvPr>
          <p:cNvSpPr>
            <a:spLocks noGrp="1"/>
          </p:cNvSpPr>
          <p:nvPr>
            <p:ph type="title" hasCustomPrompt="1"/>
          </p:nvPr>
        </p:nvSpPr>
        <p:spPr>
          <a:xfrm>
            <a:off x="709613" y="723901"/>
            <a:ext cx="10453687" cy="324000"/>
          </a:xfrm>
        </p:spPr>
        <p:txBody>
          <a:bodyPr/>
          <a:lstStyle>
            <a:lvl1pPr>
              <a:defRPr>
                <a:solidFill>
                  <a:schemeClr val="accent1"/>
                </a:solidFill>
              </a:defRPr>
            </a:lvl1pPr>
          </a:lstStyle>
          <a:p>
            <a:r>
              <a:rPr lang="en-US" dirty="0"/>
              <a:t>Title</a:t>
            </a:r>
            <a:endParaRPr lang="en-AU" dirty="0"/>
          </a:p>
        </p:txBody>
      </p:sp>
      <p:sp>
        <p:nvSpPr>
          <p:cNvPr id="2" name="Text Placeholder 9">
            <a:extLst>
              <a:ext uri="{FF2B5EF4-FFF2-40B4-BE49-F238E27FC236}">
                <a16:creationId xmlns:a16="http://schemas.microsoft.com/office/drawing/2014/main" id="{1AB7B951-6D88-477B-E82E-D8023D47B455}"/>
              </a:ext>
            </a:extLst>
          </p:cNvPr>
          <p:cNvSpPr>
            <a:spLocks noGrp="1"/>
          </p:cNvSpPr>
          <p:nvPr>
            <p:ph type="body" sz="quarter" idx="13" hasCustomPrompt="1"/>
          </p:nvPr>
        </p:nvSpPr>
        <p:spPr>
          <a:xfrm>
            <a:off x="709612" y="1047750"/>
            <a:ext cx="10453687" cy="324000"/>
          </a:xfrm>
          <a:prstGeom prst="rect">
            <a:avLst/>
          </a:prstGeom>
        </p:spPr>
        <p:txBody>
          <a:bodyPr>
            <a:noAutofit/>
          </a:bodyPr>
          <a:lstStyle>
            <a:lvl1pPr>
              <a:defRPr sz="2400" b="0" cap="none" baseline="0">
                <a:solidFill>
                  <a:schemeClr val="accent1"/>
                </a:solidFill>
              </a:defRPr>
            </a:lvl1pPr>
          </a:lstStyle>
          <a:p>
            <a:pPr lvl="0"/>
            <a:r>
              <a:rPr lang="en-US" dirty="0"/>
              <a:t>Subtitle</a:t>
            </a:r>
            <a:endParaRPr lang="en-AU" dirty="0"/>
          </a:p>
        </p:txBody>
      </p:sp>
      <p:sp>
        <p:nvSpPr>
          <p:cNvPr id="21" name="Text Placeholder 20">
            <a:extLst>
              <a:ext uri="{FF2B5EF4-FFF2-40B4-BE49-F238E27FC236}">
                <a16:creationId xmlns:a16="http://schemas.microsoft.com/office/drawing/2014/main" id="{C6662ED7-4514-45E4-E2FA-FE63106437CB}"/>
              </a:ext>
            </a:extLst>
          </p:cNvPr>
          <p:cNvSpPr>
            <a:spLocks noGrp="1"/>
          </p:cNvSpPr>
          <p:nvPr>
            <p:ph type="body" sz="quarter" idx="70"/>
          </p:nvPr>
        </p:nvSpPr>
        <p:spPr>
          <a:xfrm>
            <a:off x="709613" y="4758208"/>
            <a:ext cx="2304000" cy="1367954"/>
          </a:xfrm>
          <a:custGeom>
            <a:avLst/>
            <a:gdLst>
              <a:gd name="connsiteX0" fmla="*/ 0 w 2304000"/>
              <a:gd name="connsiteY0" fmla="*/ 0 h 1367954"/>
              <a:gd name="connsiteX1" fmla="*/ 2304000 w 2304000"/>
              <a:gd name="connsiteY1" fmla="*/ 0 h 1367954"/>
              <a:gd name="connsiteX2" fmla="*/ 2304000 w 2304000"/>
              <a:gd name="connsiteY2" fmla="*/ 1367954 h 1367954"/>
              <a:gd name="connsiteX3" fmla="*/ 0 w 2304000"/>
              <a:gd name="connsiteY3" fmla="*/ 1367954 h 1367954"/>
            </a:gdLst>
            <a:ahLst/>
            <a:cxnLst>
              <a:cxn ang="0">
                <a:pos x="connsiteX0" y="connsiteY0"/>
              </a:cxn>
              <a:cxn ang="0">
                <a:pos x="connsiteX1" y="connsiteY1"/>
              </a:cxn>
              <a:cxn ang="0">
                <a:pos x="connsiteX2" y="connsiteY2"/>
              </a:cxn>
              <a:cxn ang="0">
                <a:pos x="connsiteX3" y="connsiteY3"/>
              </a:cxn>
            </a:cxnLst>
            <a:rect l="l" t="t" r="r" b="b"/>
            <a:pathLst>
              <a:path w="2304000" h="1367954">
                <a:moveTo>
                  <a:pt x="0" y="0"/>
                </a:moveTo>
                <a:lnTo>
                  <a:pt x="2304000" y="0"/>
                </a:lnTo>
                <a:lnTo>
                  <a:pt x="2304000" y="1367954"/>
                </a:lnTo>
                <a:lnTo>
                  <a:pt x="0" y="1367954"/>
                </a:lnTo>
                <a:close/>
              </a:path>
            </a:pathLst>
          </a:custGeom>
        </p:spPr>
        <p:txBody>
          <a:bodyPr wrap="square" tIns="72000">
            <a:noAutofit/>
          </a:bodyPr>
          <a:lstStyle/>
          <a:p>
            <a:pPr lvl="0"/>
            <a:r>
              <a:rPr lang="en-US"/>
              <a:t>Click to edit Master text styles</a:t>
            </a:r>
          </a:p>
          <a:p>
            <a:pPr lvl="1"/>
            <a:r>
              <a:rPr lang="en-US"/>
              <a:t>Second level</a:t>
            </a:r>
          </a:p>
          <a:p>
            <a:pPr lvl="2"/>
            <a:r>
              <a:rPr lang="en-US"/>
              <a:t>Third level</a:t>
            </a:r>
          </a:p>
        </p:txBody>
      </p:sp>
      <p:sp>
        <p:nvSpPr>
          <p:cNvPr id="24" name="Text Placeholder 23">
            <a:extLst>
              <a:ext uri="{FF2B5EF4-FFF2-40B4-BE49-F238E27FC236}">
                <a16:creationId xmlns:a16="http://schemas.microsoft.com/office/drawing/2014/main" id="{E4015C5A-0E32-E166-AB1C-693C24EF1C9C}"/>
              </a:ext>
            </a:extLst>
          </p:cNvPr>
          <p:cNvSpPr>
            <a:spLocks noGrp="1"/>
          </p:cNvSpPr>
          <p:nvPr>
            <p:ph type="body" sz="quarter" idx="71"/>
          </p:nvPr>
        </p:nvSpPr>
        <p:spPr>
          <a:xfrm>
            <a:off x="3426174" y="1943100"/>
            <a:ext cx="2304000" cy="1367954"/>
          </a:xfrm>
          <a:custGeom>
            <a:avLst/>
            <a:gdLst>
              <a:gd name="connsiteX0" fmla="*/ 0 w 2304000"/>
              <a:gd name="connsiteY0" fmla="*/ 0 h 1367954"/>
              <a:gd name="connsiteX1" fmla="*/ 2304000 w 2304000"/>
              <a:gd name="connsiteY1" fmla="*/ 0 h 1367954"/>
              <a:gd name="connsiteX2" fmla="*/ 2304000 w 2304000"/>
              <a:gd name="connsiteY2" fmla="*/ 1367954 h 1367954"/>
              <a:gd name="connsiteX3" fmla="*/ 0 w 2304000"/>
              <a:gd name="connsiteY3" fmla="*/ 1367954 h 1367954"/>
            </a:gdLst>
            <a:ahLst/>
            <a:cxnLst>
              <a:cxn ang="0">
                <a:pos x="connsiteX0" y="connsiteY0"/>
              </a:cxn>
              <a:cxn ang="0">
                <a:pos x="connsiteX1" y="connsiteY1"/>
              </a:cxn>
              <a:cxn ang="0">
                <a:pos x="connsiteX2" y="connsiteY2"/>
              </a:cxn>
              <a:cxn ang="0">
                <a:pos x="connsiteX3" y="connsiteY3"/>
              </a:cxn>
            </a:cxnLst>
            <a:rect l="l" t="t" r="r" b="b"/>
            <a:pathLst>
              <a:path w="2304000" h="1367954">
                <a:moveTo>
                  <a:pt x="0" y="0"/>
                </a:moveTo>
                <a:lnTo>
                  <a:pt x="2304000" y="0"/>
                </a:lnTo>
                <a:lnTo>
                  <a:pt x="2304000" y="1367954"/>
                </a:lnTo>
                <a:lnTo>
                  <a:pt x="0" y="1367954"/>
                </a:lnTo>
                <a:close/>
              </a:path>
            </a:pathLst>
          </a:custGeom>
        </p:spPr>
        <p:txBody>
          <a:bodyPr wrap="square" tIns="72000">
            <a:noAutofit/>
          </a:bodyPr>
          <a:lstStyle/>
          <a:p>
            <a:pPr lvl="0"/>
            <a:r>
              <a:rPr lang="en-US"/>
              <a:t>Click to edit Master text styles</a:t>
            </a:r>
          </a:p>
          <a:p>
            <a:pPr lvl="1"/>
            <a:r>
              <a:rPr lang="en-US"/>
              <a:t>Second level</a:t>
            </a:r>
          </a:p>
          <a:p>
            <a:pPr lvl="2"/>
            <a:r>
              <a:rPr lang="en-US"/>
              <a:t>Third level</a:t>
            </a:r>
          </a:p>
        </p:txBody>
      </p:sp>
      <p:sp>
        <p:nvSpPr>
          <p:cNvPr id="27" name="Text Placeholder 26">
            <a:extLst>
              <a:ext uri="{FF2B5EF4-FFF2-40B4-BE49-F238E27FC236}">
                <a16:creationId xmlns:a16="http://schemas.microsoft.com/office/drawing/2014/main" id="{187D9D6B-9DDF-2C58-3A52-E0E518D8B023}"/>
              </a:ext>
            </a:extLst>
          </p:cNvPr>
          <p:cNvSpPr>
            <a:spLocks noGrp="1"/>
          </p:cNvSpPr>
          <p:nvPr>
            <p:ph type="body" sz="quarter" idx="72"/>
          </p:nvPr>
        </p:nvSpPr>
        <p:spPr>
          <a:xfrm>
            <a:off x="6142737" y="4758209"/>
            <a:ext cx="2304000" cy="1367954"/>
          </a:xfrm>
          <a:custGeom>
            <a:avLst/>
            <a:gdLst>
              <a:gd name="connsiteX0" fmla="*/ 0 w 2304000"/>
              <a:gd name="connsiteY0" fmla="*/ 0 h 1367954"/>
              <a:gd name="connsiteX1" fmla="*/ 2304000 w 2304000"/>
              <a:gd name="connsiteY1" fmla="*/ 0 h 1367954"/>
              <a:gd name="connsiteX2" fmla="*/ 2304000 w 2304000"/>
              <a:gd name="connsiteY2" fmla="*/ 1367954 h 1367954"/>
              <a:gd name="connsiteX3" fmla="*/ 0 w 2304000"/>
              <a:gd name="connsiteY3" fmla="*/ 1367954 h 1367954"/>
            </a:gdLst>
            <a:ahLst/>
            <a:cxnLst>
              <a:cxn ang="0">
                <a:pos x="connsiteX0" y="connsiteY0"/>
              </a:cxn>
              <a:cxn ang="0">
                <a:pos x="connsiteX1" y="connsiteY1"/>
              </a:cxn>
              <a:cxn ang="0">
                <a:pos x="connsiteX2" y="connsiteY2"/>
              </a:cxn>
              <a:cxn ang="0">
                <a:pos x="connsiteX3" y="connsiteY3"/>
              </a:cxn>
            </a:cxnLst>
            <a:rect l="l" t="t" r="r" b="b"/>
            <a:pathLst>
              <a:path w="2304000" h="1367954">
                <a:moveTo>
                  <a:pt x="0" y="0"/>
                </a:moveTo>
                <a:lnTo>
                  <a:pt x="2304000" y="0"/>
                </a:lnTo>
                <a:lnTo>
                  <a:pt x="2304000" y="1367954"/>
                </a:lnTo>
                <a:lnTo>
                  <a:pt x="0" y="1367954"/>
                </a:lnTo>
                <a:close/>
              </a:path>
            </a:pathLst>
          </a:custGeom>
        </p:spPr>
        <p:txBody>
          <a:bodyPr wrap="square" tIns="72000">
            <a:noAutofit/>
          </a:bodyPr>
          <a:lstStyle/>
          <a:p>
            <a:pPr lvl="0"/>
            <a:r>
              <a:rPr lang="en-US"/>
              <a:t>Click to edit Master text styles</a:t>
            </a:r>
          </a:p>
          <a:p>
            <a:pPr lvl="1"/>
            <a:r>
              <a:rPr lang="en-US"/>
              <a:t>Second level</a:t>
            </a:r>
          </a:p>
          <a:p>
            <a:pPr lvl="2"/>
            <a:r>
              <a:rPr lang="en-US"/>
              <a:t>Third level</a:t>
            </a:r>
          </a:p>
        </p:txBody>
      </p:sp>
      <p:sp>
        <p:nvSpPr>
          <p:cNvPr id="30" name="Text Placeholder 29">
            <a:extLst>
              <a:ext uri="{FF2B5EF4-FFF2-40B4-BE49-F238E27FC236}">
                <a16:creationId xmlns:a16="http://schemas.microsoft.com/office/drawing/2014/main" id="{FD830775-7B02-B4F0-DDEF-61164B4A4DCD}"/>
              </a:ext>
            </a:extLst>
          </p:cNvPr>
          <p:cNvSpPr>
            <a:spLocks noGrp="1"/>
          </p:cNvSpPr>
          <p:nvPr>
            <p:ph type="body" sz="quarter" idx="73"/>
          </p:nvPr>
        </p:nvSpPr>
        <p:spPr>
          <a:xfrm>
            <a:off x="8859300" y="1943100"/>
            <a:ext cx="2304000" cy="1367954"/>
          </a:xfrm>
          <a:custGeom>
            <a:avLst/>
            <a:gdLst>
              <a:gd name="connsiteX0" fmla="*/ 0 w 2304000"/>
              <a:gd name="connsiteY0" fmla="*/ 0 h 1367954"/>
              <a:gd name="connsiteX1" fmla="*/ 2304000 w 2304000"/>
              <a:gd name="connsiteY1" fmla="*/ 0 h 1367954"/>
              <a:gd name="connsiteX2" fmla="*/ 2304000 w 2304000"/>
              <a:gd name="connsiteY2" fmla="*/ 1367954 h 1367954"/>
              <a:gd name="connsiteX3" fmla="*/ 0 w 2304000"/>
              <a:gd name="connsiteY3" fmla="*/ 1367954 h 1367954"/>
            </a:gdLst>
            <a:ahLst/>
            <a:cxnLst>
              <a:cxn ang="0">
                <a:pos x="connsiteX0" y="connsiteY0"/>
              </a:cxn>
              <a:cxn ang="0">
                <a:pos x="connsiteX1" y="connsiteY1"/>
              </a:cxn>
              <a:cxn ang="0">
                <a:pos x="connsiteX2" y="connsiteY2"/>
              </a:cxn>
              <a:cxn ang="0">
                <a:pos x="connsiteX3" y="connsiteY3"/>
              </a:cxn>
            </a:cxnLst>
            <a:rect l="l" t="t" r="r" b="b"/>
            <a:pathLst>
              <a:path w="2304000" h="1367954">
                <a:moveTo>
                  <a:pt x="0" y="0"/>
                </a:moveTo>
                <a:lnTo>
                  <a:pt x="2304000" y="0"/>
                </a:lnTo>
                <a:lnTo>
                  <a:pt x="2304000" y="1367954"/>
                </a:lnTo>
                <a:lnTo>
                  <a:pt x="0" y="1367954"/>
                </a:lnTo>
                <a:close/>
              </a:path>
            </a:pathLst>
          </a:custGeom>
        </p:spPr>
        <p:txBody>
          <a:bodyPr wrap="square" tIns="7200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78124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820315-502E-E6A3-147E-957476739730}"/>
              </a:ext>
            </a:extLst>
          </p:cNvPr>
          <p:cNvSpPr/>
          <p:nvPr userDrawn="1"/>
        </p:nvSpPr>
        <p:spPr>
          <a:xfrm>
            <a:off x="-1" y="0"/>
            <a:ext cx="65786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6" name="Picture Placeholder 13">
            <a:extLst>
              <a:ext uri="{FF2B5EF4-FFF2-40B4-BE49-F238E27FC236}">
                <a16:creationId xmlns:a16="http://schemas.microsoft.com/office/drawing/2014/main" id="{B36B32D2-C9C5-D25A-8E62-7A9EA6629CB9}"/>
              </a:ext>
            </a:extLst>
          </p:cNvPr>
          <p:cNvSpPr>
            <a:spLocks noGrp="1"/>
          </p:cNvSpPr>
          <p:nvPr>
            <p:ph type="pic" sz="quarter" idx="54" hasCustomPrompt="1"/>
          </p:nvPr>
        </p:nvSpPr>
        <p:spPr>
          <a:xfrm>
            <a:off x="5307013" y="723901"/>
            <a:ext cx="2597150" cy="2510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a:defRPr lang="en-AU" sz="1800" dirty="0">
                <a:solidFill>
                  <a:schemeClr val="tx1">
                    <a:alpha val="0"/>
                  </a:schemeClr>
                </a:solidFill>
                <a:latin typeface="+mn-lt"/>
                <a:cs typeface="+mn-cs"/>
              </a:defRPr>
            </a:lvl1pPr>
          </a:lstStyle>
          <a:p>
            <a:pPr lvl="0" algn="ctr"/>
            <a:r>
              <a:rPr lang="en-AU" dirty="0"/>
              <a:t>Image placeholder</a:t>
            </a:r>
          </a:p>
        </p:txBody>
      </p:sp>
      <p:sp>
        <p:nvSpPr>
          <p:cNvPr id="7" name="Picture Placeholder 13">
            <a:extLst>
              <a:ext uri="{FF2B5EF4-FFF2-40B4-BE49-F238E27FC236}">
                <a16:creationId xmlns:a16="http://schemas.microsoft.com/office/drawing/2014/main" id="{36422BBB-5A1E-D0D6-55B3-87BCC1B04FD1}"/>
              </a:ext>
            </a:extLst>
          </p:cNvPr>
          <p:cNvSpPr>
            <a:spLocks noGrp="1"/>
          </p:cNvSpPr>
          <p:nvPr>
            <p:ph type="pic" sz="quarter" idx="55" hasCustomPrompt="1"/>
          </p:nvPr>
        </p:nvSpPr>
        <p:spPr>
          <a:xfrm>
            <a:off x="5307013" y="3615750"/>
            <a:ext cx="2597150" cy="25104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a:defRPr lang="en-AU" sz="1800" dirty="0">
                <a:solidFill>
                  <a:schemeClr val="tx1">
                    <a:alpha val="0"/>
                  </a:schemeClr>
                </a:solidFill>
                <a:latin typeface="+mn-lt"/>
                <a:cs typeface="+mn-cs"/>
              </a:defRPr>
            </a:lvl1pPr>
          </a:lstStyle>
          <a:p>
            <a:pPr lvl="0" algn="ctr"/>
            <a:r>
              <a:rPr lang="en-AU" dirty="0"/>
              <a:t>Image placeholder</a:t>
            </a:r>
          </a:p>
        </p:txBody>
      </p:sp>
      <p:sp>
        <p:nvSpPr>
          <p:cNvPr id="8" name="Picture Placeholder 13">
            <a:extLst>
              <a:ext uri="{FF2B5EF4-FFF2-40B4-BE49-F238E27FC236}">
                <a16:creationId xmlns:a16="http://schemas.microsoft.com/office/drawing/2014/main" id="{99F9A495-FA36-5385-23F5-78C0CE75D83D}"/>
              </a:ext>
            </a:extLst>
          </p:cNvPr>
          <p:cNvSpPr>
            <a:spLocks noGrp="1"/>
          </p:cNvSpPr>
          <p:nvPr>
            <p:ph type="pic" sz="quarter" idx="51" hasCustomPrompt="1"/>
          </p:nvPr>
        </p:nvSpPr>
        <p:spPr>
          <a:xfrm>
            <a:off x="8272461" y="723900"/>
            <a:ext cx="2890839" cy="54022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lvl1pPr>
              <a:defRPr lang="en-AU" sz="1400" dirty="0">
                <a:solidFill>
                  <a:schemeClr val="tx1"/>
                </a:solidFill>
                <a:latin typeface="+mn-lt"/>
                <a:cs typeface="+mn-cs"/>
              </a:defRPr>
            </a:lvl1pPr>
          </a:lstStyle>
          <a:p>
            <a:pPr lvl="0" algn="ctr"/>
            <a:r>
              <a:rPr lang="en-AU" dirty="0"/>
              <a:t>Image placeholder</a:t>
            </a:r>
          </a:p>
        </p:txBody>
      </p:sp>
      <p:sp>
        <p:nvSpPr>
          <p:cNvPr id="9" name="Content Placeholder 58">
            <a:extLst>
              <a:ext uri="{FF2B5EF4-FFF2-40B4-BE49-F238E27FC236}">
                <a16:creationId xmlns:a16="http://schemas.microsoft.com/office/drawing/2014/main" id="{540C0159-D8C5-FA93-FE29-68381FCE99E0}"/>
              </a:ext>
            </a:extLst>
          </p:cNvPr>
          <p:cNvSpPr>
            <a:spLocks noGrp="1"/>
          </p:cNvSpPr>
          <p:nvPr>
            <p:ph sz="quarter" idx="78" hasCustomPrompt="1"/>
          </p:nvPr>
        </p:nvSpPr>
        <p:spPr>
          <a:xfrm>
            <a:off x="5421313" y="838201"/>
            <a:ext cx="726560" cy="717591"/>
          </a:xfrm>
          <a:prstGeom prst="rect">
            <a:avLst/>
          </a:prstGeom>
        </p:spPr>
        <p:txBody>
          <a:bodyPr anchor="ctr"/>
          <a:lstStyle>
            <a:lvl1pPr algn="ctr">
              <a:defRPr sz="2400" b="1">
                <a:solidFill>
                  <a:schemeClr val="tx1"/>
                </a:solidFill>
              </a:defRPr>
            </a:lvl1pPr>
          </a:lstStyle>
          <a:p>
            <a:pPr lvl="0"/>
            <a:r>
              <a:rPr lang="en-AU" dirty="0"/>
              <a:t>99%</a:t>
            </a:r>
          </a:p>
        </p:txBody>
      </p:sp>
      <p:sp>
        <p:nvSpPr>
          <p:cNvPr id="10" name="Content Placeholder 58">
            <a:extLst>
              <a:ext uri="{FF2B5EF4-FFF2-40B4-BE49-F238E27FC236}">
                <a16:creationId xmlns:a16="http://schemas.microsoft.com/office/drawing/2014/main" id="{7E029DCB-B98D-7C24-601B-C9C06C7CA0F0}"/>
              </a:ext>
            </a:extLst>
          </p:cNvPr>
          <p:cNvSpPr>
            <a:spLocks noGrp="1"/>
          </p:cNvSpPr>
          <p:nvPr>
            <p:ph sz="quarter" idx="79" hasCustomPrompt="1"/>
          </p:nvPr>
        </p:nvSpPr>
        <p:spPr>
          <a:xfrm>
            <a:off x="5421313" y="3730050"/>
            <a:ext cx="726560" cy="717591"/>
          </a:xfrm>
          <a:prstGeom prst="rect">
            <a:avLst/>
          </a:prstGeom>
        </p:spPr>
        <p:txBody>
          <a:bodyPr anchor="ctr"/>
          <a:lstStyle>
            <a:lvl1pPr algn="ctr">
              <a:defRPr sz="2400" b="1">
                <a:solidFill>
                  <a:schemeClr val="bg1"/>
                </a:solidFill>
              </a:defRPr>
            </a:lvl1pPr>
          </a:lstStyle>
          <a:p>
            <a:pPr lvl="0"/>
            <a:r>
              <a:rPr lang="en-AU" dirty="0"/>
              <a:t>99%</a:t>
            </a:r>
          </a:p>
        </p:txBody>
      </p:sp>
      <p:sp>
        <p:nvSpPr>
          <p:cNvPr id="11" name="Text Placeholder 58">
            <a:extLst>
              <a:ext uri="{FF2B5EF4-FFF2-40B4-BE49-F238E27FC236}">
                <a16:creationId xmlns:a16="http://schemas.microsoft.com/office/drawing/2014/main" id="{C65E5699-9B5D-B583-01EA-CDE836DCDE09}"/>
              </a:ext>
            </a:extLst>
          </p:cNvPr>
          <p:cNvSpPr>
            <a:spLocks noGrp="1"/>
          </p:cNvSpPr>
          <p:nvPr>
            <p:ph type="body" sz="quarter" idx="80"/>
          </p:nvPr>
        </p:nvSpPr>
        <p:spPr>
          <a:xfrm>
            <a:off x="5421314" y="1636078"/>
            <a:ext cx="2295524" cy="1451609"/>
          </a:xfrm>
        </p:spPr>
        <p:txBody>
          <a:bodyPr anchor="t"/>
          <a:lstStyle>
            <a:lvl1pPr>
              <a:spcAft>
                <a:spcPts val="0"/>
              </a:spcAft>
              <a:defRPr sz="1400" b="1">
                <a:solidFill>
                  <a:schemeClr val="tx1"/>
                </a:solidFill>
              </a:defRPr>
            </a:lvl1pPr>
            <a:lvl2pPr marL="0" indent="0">
              <a:spcAft>
                <a:spcPts val="0"/>
              </a:spcAft>
              <a:buNone/>
              <a:defRPr sz="1200" b="0">
                <a:solidFill>
                  <a:schemeClr val="tx1"/>
                </a:solidFill>
              </a:defRPr>
            </a:lvl2pPr>
            <a:lvl3pPr marL="0" indent="0">
              <a:buNone/>
              <a:defRPr/>
            </a:lvl3pPr>
          </a:lstStyle>
          <a:p>
            <a:pPr lvl="0"/>
            <a:r>
              <a:rPr lang="en-US"/>
              <a:t>Click to edit Master text styles</a:t>
            </a:r>
          </a:p>
          <a:p>
            <a:pPr lvl="1"/>
            <a:r>
              <a:rPr lang="en-US"/>
              <a:t>Second level</a:t>
            </a:r>
          </a:p>
        </p:txBody>
      </p:sp>
      <p:sp>
        <p:nvSpPr>
          <p:cNvPr id="12" name="Text Placeholder 58">
            <a:extLst>
              <a:ext uri="{FF2B5EF4-FFF2-40B4-BE49-F238E27FC236}">
                <a16:creationId xmlns:a16="http://schemas.microsoft.com/office/drawing/2014/main" id="{1DA6DCB9-A822-6142-6CAE-0430CAC214B3}"/>
              </a:ext>
            </a:extLst>
          </p:cNvPr>
          <p:cNvSpPr>
            <a:spLocks noGrp="1"/>
          </p:cNvSpPr>
          <p:nvPr>
            <p:ph type="body" sz="quarter" idx="81"/>
          </p:nvPr>
        </p:nvSpPr>
        <p:spPr>
          <a:xfrm>
            <a:off x="5421314" y="4498398"/>
            <a:ext cx="2295524" cy="1451609"/>
          </a:xfrm>
        </p:spPr>
        <p:txBody>
          <a:bodyPr anchor="t"/>
          <a:lstStyle>
            <a:lvl1pPr marL="0" indent="0">
              <a:spcAft>
                <a:spcPts val="0"/>
              </a:spcAft>
              <a:defRPr sz="1400" b="1">
                <a:solidFill>
                  <a:schemeClr val="bg1"/>
                </a:solidFill>
              </a:defRPr>
            </a:lvl1pPr>
            <a:lvl2pPr marL="0" indent="0">
              <a:spcAft>
                <a:spcPts val="0"/>
              </a:spcAft>
              <a:buNone/>
              <a:defRPr sz="1200" b="0">
                <a:solidFill>
                  <a:schemeClr val="bg1"/>
                </a:solidFill>
              </a:defRPr>
            </a:lvl2pPr>
            <a:lvl3pPr marL="0" indent="0">
              <a:buNone/>
              <a:defRPr/>
            </a:lvl3pPr>
          </a:lstStyle>
          <a:p>
            <a:pPr lvl="0"/>
            <a:r>
              <a:rPr lang="en-US"/>
              <a:t>Click to edit Master text styles</a:t>
            </a:r>
          </a:p>
          <a:p>
            <a:pPr lvl="1"/>
            <a:r>
              <a:rPr lang="en-US"/>
              <a:t>Second level</a:t>
            </a:r>
          </a:p>
        </p:txBody>
      </p:sp>
      <p:sp>
        <p:nvSpPr>
          <p:cNvPr id="3" name="Footer Placeholder 2">
            <a:extLst>
              <a:ext uri="{FF2B5EF4-FFF2-40B4-BE49-F238E27FC236}">
                <a16:creationId xmlns:a16="http://schemas.microsoft.com/office/drawing/2014/main" id="{D30189AB-F2A5-B8E5-DF06-E67B5A2654F7}"/>
              </a:ext>
            </a:extLst>
          </p:cNvPr>
          <p:cNvSpPr>
            <a:spLocks noGrp="1"/>
          </p:cNvSpPr>
          <p:nvPr>
            <p:ph type="ftr" sz="quarter" idx="10"/>
          </p:nvPr>
        </p:nvSpPr>
        <p:spPr/>
        <p:txBody>
          <a:bodyPr/>
          <a:lstStyle>
            <a:lvl1pPr>
              <a:defRPr>
                <a:solidFill>
                  <a:schemeClr val="bg1"/>
                </a:solidFill>
              </a:defRPr>
            </a:lvl1p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F98D3A23-CD7A-42D3-B8D1-89FCC5E4871F}"/>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17" name="Title 1">
            <a:extLst>
              <a:ext uri="{FF2B5EF4-FFF2-40B4-BE49-F238E27FC236}">
                <a16:creationId xmlns:a16="http://schemas.microsoft.com/office/drawing/2014/main" id="{EF69EDDA-2C70-FDDF-9A70-52CC2DAF885E}"/>
              </a:ext>
            </a:extLst>
          </p:cNvPr>
          <p:cNvSpPr>
            <a:spLocks noGrp="1"/>
          </p:cNvSpPr>
          <p:nvPr>
            <p:ph type="title" hasCustomPrompt="1"/>
          </p:nvPr>
        </p:nvSpPr>
        <p:spPr>
          <a:xfrm>
            <a:off x="709613" y="723901"/>
            <a:ext cx="3687435" cy="324000"/>
          </a:xfrm>
        </p:spPr>
        <p:txBody>
          <a:bodyPr/>
          <a:lstStyle>
            <a:lvl1pPr>
              <a:defRPr>
                <a:solidFill>
                  <a:schemeClr val="bg1"/>
                </a:solidFill>
              </a:defRPr>
            </a:lvl1pPr>
          </a:lstStyle>
          <a:p>
            <a:r>
              <a:rPr lang="en-US" dirty="0"/>
              <a:t>Title</a:t>
            </a:r>
            <a:endParaRPr lang="en-AU" dirty="0"/>
          </a:p>
        </p:txBody>
      </p:sp>
      <p:sp>
        <p:nvSpPr>
          <p:cNvPr id="18" name="Text Placeholder 9">
            <a:extLst>
              <a:ext uri="{FF2B5EF4-FFF2-40B4-BE49-F238E27FC236}">
                <a16:creationId xmlns:a16="http://schemas.microsoft.com/office/drawing/2014/main" id="{24F08823-9A69-1C72-50B2-84E22C39C421}"/>
              </a:ext>
            </a:extLst>
          </p:cNvPr>
          <p:cNvSpPr>
            <a:spLocks noGrp="1"/>
          </p:cNvSpPr>
          <p:nvPr>
            <p:ph type="body" sz="quarter" idx="13" hasCustomPrompt="1"/>
          </p:nvPr>
        </p:nvSpPr>
        <p:spPr>
          <a:xfrm>
            <a:off x="709613" y="1047750"/>
            <a:ext cx="3682979" cy="324000"/>
          </a:xfrm>
          <a:prstGeom prst="rect">
            <a:avLst/>
          </a:prstGeom>
        </p:spPr>
        <p:txBody>
          <a:bodyPr vert="horz" lIns="0" tIns="0" rIns="0" bIns="0" rtlCol="0">
            <a:noAutofit/>
          </a:bodyPr>
          <a:lstStyle>
            <a:lvl1pPr>
              <a:defRPr lang="en-AU" sz="2400" b="0" cap="none" dirty="0">
                <a:solidFill>
                  <a:schemeClr val="bg1"/>
                </a:solidFill>
              </a:defRPr>
            </a:lvl1pPr>
          </a:lstStyle>
          <a:p>
            <a:pPr lvl="0"/>
            <a:r>
              <a:rPr lang="en-US" dirty="0"/>
              <a:t>Subtitle</a:t>
            </a:r>
            <a:endParaRPr lang="en-AU" dirty="0"/>
          </a:p>
        </p:txBody>
      </p:sp>
      <p:sp>
        <p:nvSpPr>
          <p:cNvPr id="19" name="Content Placeholder 5">
            <a:extLst>
              <a:ext uri="{FF2B5EF4-FFF2-40B4-BE49-F238E27FC236}">
                <a16:creationId xmlns:a16="http://schemas.microsoft.com/office/drawing/2014/main" id="{D71CDFF6-A718-CAA9-2B43-D8D9945E1F10}"/>
              </a:ext>
            </a:extLst>
          </p:cNvPr>
          <p:cNvSpPr>
            <a:spLocks noGrp="1"/>
          </p:cNvSpPr>
          <p:nvPr>
            <p:ph sz="quarter" idx="12"/>
          </p:nvPr>
        </p:nvSpPr>
        <p:spPr>
          <a:xfrm>
            <a:off x="709613" y="1952625"/>
            <a:ext cx="3682979" cy="41735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161453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left +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0E26A6E-43BC-1985-9A90-EB4527C3CF76}"/>
              </a:ext>
            </a:extLst>
          </p:cNvPr>
          <p:cNvSpPr>
            <a:spLocks noGrp="1"/>
          </p:cNvSpPr>
          <p:nvPr>
            <p:ph type="pic" sz="quarter" idx="45" hasCustomPrompt="1"/>
          </p:nvPr>
        </p:nvSpPr>
        <p:spPr>
          <a:xfrm>
            <a:off x="0" y="0"/>
            <a:ext cx="5749636" cy="6858000"/>
          </a:xfrm>
          <a:custGeom>
            <a:avLst/>
            <a:gdLst>
              <a:gd name="connsiteX0" fmla="*/ 0 w 5749636"/>
              <a:gd name="connsiteY0" fmla="*/ 0 h 6858000"/>
              <a:gd name="connsiteX1" fmla="*/ 5749636 w 5749636"/>
              <a:gd name="connsiteY1" fmla="*/ 0 h 6858000"/>
              <a:gd name="connsiteX2" fmla="*/ 5749636 w 5749636"/>
              <a:gd name="connsiteY2" fmla="*/ 6858000 h 6858000"/>
              <a:gd name="connsiteX3" fmla="*/ 0 w 57496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49636" h="6858000">
                <a:moveTo>
                  <a:pt x="0" y="0"/>
                </a:moveTo>
                <a:lnTo>
                  <a:pt x="5749636" y="0"/>
                </a:lnTo>
                <a:lnTo>
                  <a:pt x="5749636" y="6858000"/>
                </a:lnTo>
                <a:lnTo>
                  <a:pt x="0" y="6858000"/>
                </a:lnTo>
                <a:close/>
              </a:path>
            </a:pathLst>
          </a:custGeom>
          <a:solidFill>
            <a:schemeClr val="bg2"/>
          </a:solidFill>
        </p:spPr>
        <p:txBody>
          <a:bodyPr wrap="square">
            <a:noAutofit/>
          </a:bodyPr>
          <a:lstStyle>
            <a:lvl1pPr marL="0" indent="0" algn="ctr">
              <a:buNone/>
              <a:defRPr>
                <a:solidFill>
                  <a:schemeClr val="tx1"/>
                </a:solidFill>
              </a:defRPr>
            </a:lvl1pPr>
          </a:lstStyle>
          <a:p>
            <a:r>
              <a:rPr lang="en-AU" dirty="0"/>
              <a:t>Insert Image </a:t>
            </a:r>
          </a:p>
        </p:txBody>
      </p:sp>
      <p:sp>
        <p:nvSpPr>
          <p:cNvPr id="2" name="Title 1">
            <a:extLst>
              <a:ext uri="{FF2B5EF4-FFF2-40B4-BE49-F238E27FC236}">
                <a16:creationId xmlns:a16="http://schemas.microsoft.com/office/drawing/2014/main" id="{F9863FDE-A319-1758-48A5-323BD8328939}"/>
              </a:ext>
            </a:extLst>
          </p:cNvPr>
          <p:cNvSpPr>
            <a:spLocks noGrp="1"/>
          </p:cNvSpPr>
          <p:nvPr>
            <p:ph type="title" hasCustomPrompt="1"/>
          </p:nvPr>
        </p:nvSpPr>
        <p:spPr>
          <a:xfrm>
            <a:off x="6123299" y="723901"/>
            <a:ext cx="5040001" cy="324000"/>
          </a:xfrm>
        </p:spPr>
        <p:txBody>
          <a:bodyPr/>
          <a:lstStyle>
            <a:lvl1pPr>
              <a:defRPr>
                <a:solidFill>
                  <a:schemeClr val="accent1"/>
                </a:solidFill>
              </a:defRPr>
            </a:lvl1pPr>
          </a:lstStyle>
          <a:p>
            <a:r>
              <a:rPr lang="en-US" dirty="0"/>
              <a:t>Title</a:t>
            </a:r>
            <a:endParaRPr lang="en-AU" dirty="0"/>
          </a:p>
        </p:txBody>
      </p:sp>
      <p:sp>
        <p:nvSpPr>
          <p:cNvPr id="3" name="Footer Placeholder 2">
            <a:extLst>
              <a:ext uri="{FF2B5EF4-FFF2-40B4-BE49-F238E27FC236}">
                <a16:creationId xmlns:a16="http://schemas.microsoft.com/office/drawing/2014/main" id="{03ECA4F7-4500-33B1-62AF-BCF8281004E9}"/>
              </a:ext>
            </a:extLst>
          </p:cNvPr>
          <p:cNvSpPr>
            <a:spLocks noGrp="1"/>
          </p:cNvSpPr>
          <p:nvPr>
            <p:ph type="ftr" sz="quarter" idx="10"/>
          </p:nvPr>
        </p:nvSpPr>
        <p:spPr/>
        <p:txBody>
          <a:bodyPr/>
          <a:lstStyle>
            <a:lvl1pPr>
              <a:defRPr>
                <a:solidFill>
                  <a:schemeClr val="bg1"/>
                </a:solidFill>
              </a:defRPr>
            </a:lvl1p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A01C4C71-085C-1F99-3D4B-2B616A5A6E27}"/>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10" name="Text Placeholder 9">
            <a:extLst>
              <a:ext uri="{FF2B5EF4-FFF2-40B4-BE49-F238E27FC236}">
                <a16:creationId xmlns:a16="http://schemas.microsoft.com/office/drawing/2014/main" id="{1AB385EB-A906-6F86-4A16-A2DFE12BC299}"/>
              </a:ext>
            </a:extLst>
          </p:cNvPr>
          <p:cNvSpPr>
            <a:spLocks noGrp="1"/>
          </p:cNvSpPr>
          <p:nvPr>
            <p:ph type="body" sz="quarter" idx="13" hasCustomPrompt="1"/>
          </p:nvPr>
        </p:nvSpPr>
        <p:spPr>
          <a:xfrm>
            <a:off x="6123299" y="1047750"/>
            <a:ext cx="5033911" cy="324000"/>
          </a:xfrm>
          <a:prstGeom prst="rect">
            <a:avLst/>
          </a:prstGeom>
        </p:spPr>
        <p:txBody>
          <a:bodyPr vert="horz" lIns="0" tIns="0" rIns="0" bIns="0" rtlCol="0">
            <a:noAutofit/>
          </a:bodyPr>
          <a:lstStyle>
            <a:lvl1pPr>
              <a:defRPr lang="en-AU" sz="2400" b="0" cap="none" dirty="0">
                <a:solidFill>
                  <a:schemeClr val="accent1"/>
                </a:solidFill>
              </a:defRPr>
            </a:lvl1pPr>
          </a:lstStyle>
          <a:p>
            <a:pPr lvl="0"/>
            <a:r>
              <a:rPr lang="en-US" dirty="0"/>
              <a:t>Subtitle</a:t>
            </a:r>
            <a:endParaRPr lang="en-AU" dirty="0"/>
          </a:p>
        </p:txBody>
      </p:sp>
      <p:sp>
        <p:nvSpPr>
          <p:cNvPr id="15" name="Content Placeholder 5">
            <a:extLst>
              <a:ext uri="{FF2B5EF4-FFF2-40B4-BE49-F238E27FC236}">
                <a16:creationId xmlns:a16="http://schemas.microsoft.com/office/drawing/2014/main" id="{115ED4E5-E0B1-1B9C-2A30-300E857DC40E}"/>
              </a:ext>
            </a:extLst>
          </p:cNvPr>
          <p:cNvSpPr>
            <a:spLocks noGrp="1"/>
          </p:cNvSpPr>
          <p:nvPr>
            <p:ph sz="quarter" idx="16"/>
          </p:nvPr>
        </p:nvSpPr>
        <p:spPr>
          <a:xfrm>
            <a:off x="6123299" y="1952625"/>
            <a:ext cx="5040000" cy="41735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352674001"/>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right +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FA034B-1BCF-E5A7-C674-95E239E79C19}"/>
              </a:ext>
            </a:extLst>
          </p:cNvPr>
          <p:cNvSpPr/>
          <p:nvPr userDrawn="1"/>
        </p:nvSpPr>
        <p:spPr>
          <a:xfrm>
            <a:off x="0" y="0"/>
            <a:ext cx="11163300" cy="5933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Picture Placeholder 5">
            <a:extLst>
              <a:ext uri="{FF2B5EF4-FFF2-40B4-BE49-F238E27FC236}">
                <a16:creationId xmlns:a16="http://schemas.microsoft.com/office/drawing/2014/main" id="{40E26A6E-43BC-1985-9A90-EB4527C3CF76}"/>
              </a:ext>
            </a:extLst>
          </p:cNvPr>
          <p:cNvSpPr>
            <a:spLocks noGrp="1"/>
          </p:cNvSpPr>
          <p:nvPr>
            <p:ph type="pic" sz="quarter" idx="45" hasCustomPrompt="1"/>
          </p:nvPr>
        </p:nvSpPr>
        <p:spPr>
          <a:xfrm>
            <a:off x="6184900" y="0"/>
            <a:ext cx="5359400" cy="6858000"/>
          </a:xfrm>
          <a:custGeom>
            <a:avLst/>
            <a:gdLst>
              <a:gd name="connsiteX0" fmla="*/ 0 w 5749636"/>
              <a:gd name="connsiteY0" fmla="*/ 0 h 6858000"/>
              <a:gd name="connsiteX1" fmla="*/ 5749636 w 5749636"/>
              <a:gd name="connsiteY1" fmla="*/ 0 h 6858000"/>
              <a:gd name="connsiteX2" fmla="*/ 5749636 w 5749636"/>
              <a:gd name="connsiteY2" fmla="*/ 6858000 h 6858000"/>
              <a:gd name="connsiteX3" fmla="*/ 0 w 57496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49636" h="6858000">
                <a:moveTo>
                  <a:pt x="0" y="0"/>
                </a:moveTo>
                <a:lnTo>
                  <a:pt x="5749636" y="0"/>
                </a:lnTo>
                <a:lnTo>
                  <a:pt x="5749636" y="6858000"/>
                </a:lnTo>
                <a:lnTo>
                  <a:pt x="0" y="6858000"/>
                </a:lnTo>
                <a:close/>
              </a:path>
            </a:pathLst>
          </a:custGeom>
          <a:solidFill>
            <a:schemeClr val="bg2"/>
          </a:solidFill>
        </p:spPr>
        <p:txBody>
          <a:bodyPr wrap="square">
            <a:noAutofit/>
          </a:bodyPr>
          <a:lstStyle>
            <a:lvl1pPr marL="0" indent="0" algn="ctr">
              <a:buNone/>
              <a:defRPr>
                <a:solidFill>
                  <a:schemeClr val="tx1"/>
                </a:solidFill>
              </a:defRPr>
            </a:lvl1pPr>
          </a:lstStyle>
          <a:p>
            <a:r>
              <a:rPr lang="en-AU" dirty="0"/>
              <a:t>Insert Image</a:t>
            </a:r>
          </a:p>
        </p:txBody>
      </p:sp>
      <p:sp>
        <p:nvSpPr>
          <p:cNvPr id="2" name="Title 1">
            <a:extLst>
              <a:ext uri="{FF2B5EF4-FFF2-40B4-BE49-F238E27FC236}">
                <a16:creationId xmlns:a16="http://schemas.microsoft.com/office/drawing/2014/main" id="{F9863FDE-A319-1758-48A5-323BD8328939}"/>
              </a:ext>
            </a:extLst>
          </p:cNvPr>
          <p:cNvSpPr>
            <a:spLocks noGrp="1"/>
          </p:cNvSpPr>
          <p:nvPr>
            <p:ph type="title" hasCustomPrompt="1"/>
          </p:nvPr>
        </p:nvSpPr>
        <p:spPr>
          <a:xfrm>
            <a:off x="709613" y="723901"/>
            <a:ext cx="5040001" cy="324000"/>
          </a:xfrm>
        </p:spPr>
        <p:txBody>
          <a:bodyPr/>
          <a:lstStyle>
            <a:lvl1pPr>
              <a:defRPr>
                <a:solidFill>
                  <a:schemeClr val="accent1"/>
                </a:solidFill>
              </a:defRPr>
            </a:lvl1pPr>
          </a:lstStyle>
          <a:p>
            <a:r>
              <a:rPr lang="en-US" dirty="0"/>
              <a:t>Title</a:t>
            </a:r>
            <a:endParaRPr lang="en-AU" dirty="0"/>
          </a:p>
        </p:txBody>
      </p:sp>
      <p:sp>
        <p:nvSpPr>
          <p:cNvPr id="3" name="Footer Placeholder 2">
            <a:extLst>
              <a:ext uri="{FF2B5EF4-FFF2-40B4-BE49-F238E27FC236}">
                <a16:creationId xmlns:a16="http://schemas.microsoft.com/office/drawing/2014/main" id="{03ECA4F7-4500-33B1-62AF-BCF8281004E9}"/>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A01C4C71-085C-1F99-3D4B-2B616A5A6E27}"/>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10" name="Text Placeholder 9">
            <a:extLst>
              <a:ext uri="{FF2B5EF4-FFF2-40B4-BE49-F238E27FC236}">
                <a16:creationId xmlns:a16="http://schemas.microsoft.com/office/drawing/2014/main" id="{1AB385EB-A906-6F86-4A16-A2DFE12BC299}"/>
              </a:ext>
            </a:extLst>
          </p:cNvPr>
          <p:cNvSpPr>
            <a:spLocks noGrp="1"/>
          </p:cNvSpPr>
          <p:nvPr>
            <p:ph type="body" sz="quarter" idx="13" hasCustomPrompt="1"/>
          </p:nvPr>
        </p:nvSpPr>
        <p:spPr>
          <a:xfrm>
            <a:off x="709613" y="1047750"/>
            <a:ext cx="5033911" cy="324000"/>
          </a:xfrm>
          <a:prstGeom prst="rect">
            <a:avLst/>
          </a:prstGeom>
        </p:spPr>
        <p:txBody>
          <a:bodyPr vert="horz" lIns="0" tIns="0" rIns="0" bIns="0" rtlCol="0">
            <a:noAutofit/>
          </a:bodyPr>
          <a:lstStyle>
            <a:lvl1pPr>
              <a:defRPr lang="en-AU" sz="2400" b="0" cap="none" dirty="0">
                <a:solidFill>
                  <a:schemeClr val="accent1"/>
                </a:solidFill>
              </a:defRPr>
            </a:lvl1pPr>
          </a:lstStyle>
          <a:p>
            <a:pPr lvl="0"/>
            <a:r>
              <a:rPr lang="en-US" dirty="0"/>
              <a:t>Subtitle</a:t>
            </a:r>
            <a:endParaRPr lang="en-AU" dirty="0"/>
          </a:p>
        </p:txBody>
      </p:sp>
      <p:sp>
        <p:nvSpPr>
          <p:cNvPr id="15" name="Content Placeholder 5">
            <a:extLst>
              <a:ext uri="{FF2B5EF4-FFF2-40B4-BE49-F238E27FC236}">
                <a16:creationId xmlns:a16="http://schemas.microsoft.com/office/drawing/2014/main" id="{115ED4E5-E0B1-1B9C-2A30-300E857DC40E}"/>
              </a:ext>
            </a:extLst>
          </p:cNvPr>
          <p:cNvSpPr>
            <a:spLocks noGrp="1"/>
          </p:cNvSpPr>
          <p:nvPr>
            <p:ph sz="quarter" idx="16"/>
          </p:nvPr>
        </p:nvSpPr>
        <p:spPr>
          <a:xfrm>
            <a:off x="709613" y="1952625"/>
            <a:ext cx="5040000" cy="41735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852899517"/>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banner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3FDE-A319-1758-48A5-323BD8328939}"/>
              </a:ext>
            </a:extLst>
          </p:cNvPr>
          <p:cNvSpPr>
            <a:spLocks noGrp="1"/>
          </p:cNvSpPr>
          <p:nvPr>
            <p:ph type="title" hasCustomPrompt="1"/>
          </p:nvPr>
        </p:nvSpPr>
        <p:spPr>
          <a:xfrm>
            <a:off x="709613" y="723901"/>
            <a:ext cx="10453687" cy="324000"/>
          </a:xfrm>
        </p:spPr>
        <p:txBody>
          <a:bodyPr/>
          <a:lstStyle>
            <a:lvl1pPr>
              <a:defRPr>
                <a:solidFill>
                  <a:schemeClr val="bg1"/>
                </a:solidFill>
              </a:defRPr>
            </a:lvl1pPr>
          </a:lstStyle>
          <a:p>
            <a:r>
              <a:rPr lang="en-US" dirty="0"/>
              <a:t>Title</a:t>
            </a:r>
            <a:endParaRPr lang="en-AU" dirty="0"/>
          </a:p>
        </p:txBody>
      </p:sp>
      <p:sp>
        <p:nvSpPr>
          <p:cNvPr id="3" name="Footer Placeholder 2">
            <a:extLst>
              <a:ext uri="{FF2B5EF4-FFF2-40B4-BE49-F238E27FC236}">
                <a16:creationId xmlns:a16="http://schemas.microsoft.com/office/drawing/2014/main" id="{03ECA4F7-4500-33B1-62AF-BCF8281004E9}"/>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A01C4C71-085C-1F99-3D4B-2B616A5A6E27}"/>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10" name="Text Placeholder 9">
            <a:extLst>
              <a:ext uri="{FF2B5EF4-FFF2-40B4-BE49-F238E27FC236}">
                <a16:creationId xmlns:a16="http://schemas.microsoft.com/office/drawing/2014/main" id="{1AB385EB-A906-6F86-4A16-A2DFE12BC299}"/>
              </a:ext>
            </a:extLst>
          </p:cNvPr>
          <p:cNvSpPr>
            <a:spLocks noGrp="1"/>
          </p:cNvSpPr>
          <p:nvPr>
            <p:ph type="body" sz="quarter" idx="13" hasCustomPrompt="1"/>
          </p:nvPr>
        </p:nvSpPr>
        <p:spPr>
          <a:xfrm>
            <a:off x="709613" y="1047750"/>
            <a:ext cx="10441055" cy="324000"/>
          </a:xfrm>
          <a:prstGeom prst="rect">
            <a:avLst/>
          </a:prstGeom>
        </p:spPr>
        <p:txBody>
          <a:bodyPr vert="horz" lIns="0" tIns="0" rIns="0" bIns="0" rtlCol="0">
            <a:noAutofit/>
          </a:bodyPr>
          <a:lstStyle>
            <a:lvl1pPr>
              <a:defRPr lang="en-AU" sz="2400" b="0" cap="none" dirty="0">
                <a:solidFill>
                  <a:schemeClr val="bg1"/>
                </a:solidFill>
              </a:defRPr>
            </a:lvl1pPr>
          </a:lstStyle>
          <a:p>
            <a:pPr lvl="0"/>
            <a:r>
              <a:rPr lang="en-US" dirty="0"/>
              <a:t>Subtitle</a:t>
            </a:r>
            <a:endParaRPr lang="en-AU" dirty="0"/>
          </a:p>
        </p:txBody>
      </p:sp>
      <p:sp>
        <p:nvSpPr>
          <p:cNvPr id="15" name="Content Placeholder 5">
            <a:extLst>
              <a:ext uri="{FF2B5EF4-FFF2-40B4-BE49-F238E27FC236}">
                <a16:creationId xmlns:a16="http://schemas.microsoft.com/office/drawing/2014/main" id="{115ED4E5-E0B1-1B9C-2A30-300E857DC40E}"/>
              </a:ext>
            </a:extLst>
          </p:cNvPr>
          <p:cNvSpPr>
            <a:spLocks noGrp="1"/>
          </p:cNvSpPr>
          <p:nvPr>
            <p:ph sz="quarter" idx="16"/>
          </p:nvPr>
        </p:nvSpPr>
        <p:spPr>
          <a:xfrm>
            <a:off x="709612" y="2781299"/>
            <a:ext cx="10453687" cy="3344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Picture Placeholder 5">
            <a:extLst>
              <a:ext uri="{FF2B5EF4-FFF2-40B4-BE49-F238E27FC236}">
                <a16:creationId xmlns:a16="http://schemas.microsoft.com/office/drawing/2014/main" id="{40E26A6E-43BC-1985-9A90-EB4527C3CF76}"/>
              </a:ext>
            </a:extLst>
          </p:cNvPr>
          <p:cNvSpPr>
            <a:spLocks noGrp="1"/>
          </p:cNvSpPr>
          <p:nvPr>
            <p:ph type="pic" sz="quarter" idx="45" hasCustomPrompt="1"/>
          </p:nvPr>
        </p:nvSpPr>
        <p:spPr>
          <a:xfrm>
            <a:off x="0" y="0"/>
            <a:ext cx="11544300" cy="2260092"/>
          </a:xfrm>
          <a:custGeom>
            <a:avLst/>
            <a:gdLst>
              <a:gd name="connsiteX0" fmla="*/ 0 w 5749636"/>
              <a:gd name="connsiteY0" fmla="*/ 0 h 6858000"/>
              <a:gd name="connsiteX1" fmla="*/ 5749636 w 5749636"/>
              <a:gd name="connsiteY1" fmla="*/ 0 h 6858000"/>
              <a:gd name="connsiteX2" fmla="*/ 5749636 w 5749636"/>
              <a:gd name="connsiteY2" fmla="*/ 6858000 h 6858000"/>
              <a:gd name="connsiteX3" fmla="*/ 0 w 57496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49636" h="6858000">
                <a:moveTo>
                  <a:pt x="0" y="0"/>
                </a:moveTo>
                <a:lnTo>
                  <a:pt x="5749636" y="0"/>
                </a:lnTo>
                <a:lnTo>
                  <a:pt x="5749636" y="6858000"/>
                </a:lnTo>
                <a:lnTo>
                  <a:pt x="0" y="6858000"/>
                </a:lnTo>
                <a:close/>
              </a:path>
            </a:pathLst>
          </a:custGeom>
          <a:solidFill>
            <a:schemeClr val="bg2"/>
          </a:solidFill>
        </p:spPr>
        <p:txBody>
          <a:bodyPr wrap="square">
            <a:noAutofit/>
          </a:bodyPr>
          <a:lstStyle>
            <a:lvl1pPr marL="0" indent="0" algn="ctr">
              <a:buNone/>
              <a:defRPr>
                <a:solidFill>
                  <a:schemeClr val="tx1"/>
                </a:solidFill>
              </a:defRPr>
            </a:lvl1pPr>
          </a:lstStyle>
          <a:p>
            <a:r>
              <a:rPr lang="en-AU" dirty="0"/>
              <a:t>Insert Image and send to back</a:t>
            </a:r>
          </a:p>
        </p:txBody>
      </p:sp>
    </p:spTree>
    <p:extLst>
      <p:ext uri="{BB962C8B-B14F-4D97-AF65-F5344CB8AC3E}">
        <p14:creationId xmlns:p14="http://schemas.microsoft.com/office/powerpoint/2010/main" val="3058476761"/>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3">
    <p:bg>
      <p:bgPr>
        <a:solidFill>
          <a:schemeClr val="bg1"/>
        </a:solidFill>
        <a:effectLst/>
      </p:bgPr>
    </p:bg>
    <p:spTree>
      <p:nvGrpSpPr>
        <p:cNvPr id="1" name=""/>
        <p:cNvGrpSpPr/>
        <p:nvPr/>
      </p:nvGrpSpPr>
      <p:grpSpPr>
        <a:xfrm>
          <a:off x="0" y="0"/>
          <a:ext cx="0" cy="0"/>
          <a:chOff x="0" y="0"/>
          <a:chExt cx="0" cy="0"/>
        </a:xfrm>
      </p:grpSpPr>
      <p:sp>
        <p:nvSpPr>
          <p:cNvPr id="272" name="Freeform: Shape 271">
            <a:extLst>
              <a:ext uri="{FF2B5EF4-FFF2-40B4-BE49-F238E27FC236}">
                <a16:creationId xmlns:a16="http://schemas.microsoft.com/office/drawing/2014/main" id="{56217917-ABFD-4B09-289B-F7D34FE8954D}"/>
              </a:ext>
            </a:extLst>
          </p:cNvPr>
          <p:cNvSpPr/>
          <p:nvPr/>
        </p:nvSpPr>
        <p:spPr>
          <a:xfrm>
            <a:off x="0" y="5629276"/>
            <a:ext cx="12193399" cy="1228724"/>
          </a:xfrm>
          <a:custGeom>
            <a:avLst/>
            <a:gdLst>
              <a:gd name="connsiteX0" fmla="*/ 0 w 6096763"/>
              <a:gd name="connsiteY0" fmla="*/ 0 h 3395433"/>
              <a:gd name="connsiteX1" fmla="*/ 6096764 w 6096763"/>
              <a:gd name="connsiteY1" fmla="*/ 0 h 3395433"/>
              <a:gd name="connsiteX2" fmla="*/ 6096764 w 6096763"/>
              <a:gd name="connsiteY2" fmla="*/ 3395434 h 3395433"/>
              <a:gd name="connsiteX3" fmla="*/ 0 w 6096763"/>
              <a:gd name="connsiteY3" fmla="*/ 3395434 h 3395433"/>
            </a:gdLst>
            <a:ahLst/>
            <a:cxnLst>
              <a:cxn ang="0">
                <a:pos x="connsiteX0" y="connsiteY0"/>
              </a:cxn>
              <a:cxn ang="0">
                <a:pos x="connsiteX1" y="connsiteY1"/>
              </a:cxn>
              <a:cxn ang="0">
                <a:pos x="connsiteX2" y="connsiteY2"/>
              </a:cxn>
              <a:cxn ang="0">
                <a:pos x="connsiteX3" y="connsiteY3"/>
              </a:cxn>
            </a:cxnLst>
            <a:rect l="l" t="t" r="r" b="b"/>
            <a:pathLst>
              <a:path w="6096763" h="3395433">
                <a:moveTo>
                  <a:pt x="0" y="0"/>
                </a:moveTo>
                <a:lnTo>
                  <a:pt x="6096764" y="0"/>
                </a:lnTo>
                <a:lnTo>
                  <a:pt x="6096764" y="3395434"/>
                </a:lnTo>
                <a:lnTo>
                  <a:pt x="0" y="3395434"/>
                </a:lnTo>
                <a:close/>
              </a:path>
            </a:pathLst>
          </a:custGeom>
          <a:solidFill>
            <a:schemeClr val="accent1"/>
          </a:solidFill>
          <a:ln w="12727" cap="flat">
            <a:noFill/>
            <a:prstDash val="solid"/>
            <a:miter/>
          </a:ln>
        </p:spPr>
        <p:txBody>
          <a:bodyPr rtlCol="0" anchor="ctr"/>
          <a:lstStyle/>
          <a:p>
            <a:endParaRPr lang="en-AU"/>
          </a:p>
        </p:txBody>
      </p:sp>
      <p:grpSp>
        <p:nvGrpSpPr>
          <p:cNvPr id="4" name="Group 3">
            <a:extLst>
              <a:ext uri="{FF2B5EF4-FFF2-40B4-BE49-F238E27FC236}">
                <a16:creationId xmlns:a16="http://schemas.microsoft.com/office/drawing/2014/main" id="{9E0A17EC-A7AB-8AC0-7EEF-B7185E17AB51}"/>
              </a:ext>
            </a:extLst>
          </p:cNvPr>
          <p:cNvGrpSpPr/>
          <p:nvPr userDrawn="1"/>
        </p:nvGrpSpPr>
        <p:grpSpPr>
          <a:xfrm>
            <a:off x="9969696" y="-14317"/>
            <a:ext cx="1574268" cy="6872317"/>
            <a:chOff x="9969696" y="-14317"/>
            <a:chExt cx="1574268" cy="2263283"/>
          </a:xfrm>
        </p:grpSpPr>
        <p:sp>
          <p:nvSpPr>
            <p:cNvPr id="265" name="Freeform: Shape 264">
              <a:extLst>
                <a:ext uri="{FF2B5EF4-FFF2-40B4-BE49-F238E27FC236}">
                  <a16:creationId xmlns:a16="http://schemas.microsoft.com/office/drawing/2014/main" id="{72FBFB17-8B90-CB7D-7D80-76C906B6E2CE}"/>
                </a:ext>
              </a:extLst>
            </p:cNvPr>
            <p:cNvSpPr/>
            <p:nvPr/>
          </p:nvSpPr>
          <p:spPr>
            <a:xfrm>
              <a:off x="11334232" y="-14317"/>
              <a:ext cx="209732" cy="2263283"/>
            </a:xfrm>
            <a:custGeom>
              <a:avLst/>
              <a:gdLst>
                <a:gd name="connsiteX0" fmla="*/ 0 w 209732"/>
                <a:gd name="connsiteY0" fmla="*/ 0 h 2263283"/>
                <a:gd name="connsiteX1" fmla="*/ 209732 w 209732"/>
                <a:gd name="connsiteY1" fmla="*/ 0 h 2263283"/>
                <a:gd name="connsiteX2" fmla="*/ 209732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2" y="0"/>
                  </a:lnTo>
                  <a:lnTo>
                    <a:pt x="209732"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6" name="Freeform: Shape 265">
              <a:extLst>
                <a:ext uri="{FF2B5EF4-FFF2-40B4-BE49-F238E27FC236}">
                  <a16:creationId xmlns:a16="http://schemas.microsoft.com/office/drawing/2014/main" id="{479A1460-CA46-8ED3-A812-52EC7D9511A0}"/>
                </a:ext>
              </a:extLst>
            </p:cNvPr>
            <p:cNvSpPr/>
            <p:nvPr/>
          </p:nvSpPr>
          <p:spPr>
            <a:xfrm>
              <a:off x="10651455" y="-14317"/>
              <a:ext cx="209732" cy="2263283"/>
            </a:xfrm>
            <a:custGeom>
              <a:avLst/>
              <a:gdLst>
                <a:gd name="connsiteX0" fmla="*/ 0 w 209732"/>
                <a:gd name="connsiteY0" fmla="*/ 0 h 2263283"/>
                <a:gd name="connsiteX1" fmla="*/ 209733 w 209732"/>
                <a:gd name="connsiteY1" fmla="*/ 0 h 2263283"/>
                <a:gd name="connsiteX2" fmla="*/ 209733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3" y="0"/>
                  </a:lnTo>
                  <a:lnTo>
                    <a:pt x="209733"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7" name="Freeform: Shape 266">
              <a:extLst>
                <a:ext uri="{FF2B5EF4-FFF2-40B4-BE49-F238E27FC236}">
                  <a16:creationId xmlns:a16="http://schemas.microsoft.com/office/drawing/2014/main" id="{EE6CD17E-A6B9-3D02-ECA4-4EE71CCCAC57}"/>
                </a:ext>
              </a:extLst>
            </p:cNvPr>
            <p:cNvSpPr/>
            <p:nvPr/>
          </p:nvSpPr>
          <p:spPr>
            <a:xfrm>
              <a:off x="10993416" y="-14317"/>
              <a:ext cx="209732" cy="2263283"/>
            </a:xfrm>
            <a:custGeom>
              <a:avLst/>
              <a:gdLst>
                <a:gd name="connsiteX0" fmla="*/ 0 w 209732"/>
                <a:gd name="connsiteY0" fmla="*/ 0 h 2263283"/>
                <a:gd name="connsiteX1" fmla="*/ 209733 w 209732"/>
                <a:gd name="connsiteY1" fmla="*/ 0 h 2263283"/>
                <a:gd name="connsiteX2" fmla="*/ 209733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3" y="0"/>
                  </a:lnTo>
                  <a:lnTo>
                    <a:pt x="209733"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8" name="Freeform: Shape 267">
              <a:extLst>
                <a:ext uri="{FF2B5EF4-FFF2-40B4-BE49-F238E27FC236}">
                  <a16:creationId xmlns:a16="http://schemas.microsoft.com/office/drawing/2014/main" id="{C8E14CFE-7FDE-C893-E1C8-E85729E1A577}"/>
                </a:ext>
              </a:extLst>
            </p:cNvPr>
            <p:cNvSpPr/>
            <p:nvPr/>
          </p:nvSpPr>
          <p:spPr>
            <a:xfrm>
              <a:off x="10310512" y="-14317"/>
              <a:ext cx="209732" cy="2263283"/>
            </a:xfrm>
            <a:custGeom>
              <a:avLst/>
              <a:gdLst>
                <a:gd name="connsiteX0" fmla="*/ 0 w 209732"/>
                <a:gd name="connsiteY0" fmla="*/ 0 h 2263283"/>
                <a:gd name="connsiteX1" fmla="*/ 209732 w 209732"/>
                <a:gd name="connsiteY1" fmla="*/ 0 h 2263283"/>
                <a:gd name="connsiteX2" fmla="*/ 209732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2" y="0"/>
                  </a:lnTo>
                  <a:lnTo>
                    <a:pt x="209732"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9" name="Freeform: Shape 268">
              <a:extLst>
                <a:ext uri="{FF2B5EF4-FFF2-40B4-BE49-F238E27FC236}">
                  <a16:creationId xmlns:a16="http://schemas.microsoft.com/office/drawing/2014/main" id="{598C4846-942E-3E74-C2E8-0ABE97C5CB2E}"/>
                </a:ext>
              </a:extLst>
            </p:cNvPr>
            <p:cNvSpPr/>
            <p:nvPr/>
          </p:nvSpPr>
          <p:spPr>
            <a:xfrm>
              <a:off x="9969696" y="-14317"/>
              <a:ext cx="209732" cy="2263283"/>
            </a:xfrm>
            <a:custGeom>
              <a:avLst/>
              <a:gdLst>
                <a:gd name="connsiteX0" fmla="*/ 0 w 209732"/>
                <a:gd name="connsiteY0" fmla="*/ 0 h 2263283"/>
                <a:gd name="connsiteX1" fmla="*/ 209733 w 209732"/>
                <a:gd name="connsiteY1" fmla="*/ 0 h 2263283"/>
                <a:gd name="connsiteX2" fmla="*/ 209733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3" y="0"/>
                  </a:lnTo>
                  <a:lnTo>
                    <a:pt x="209733" y="2263283"/>
                  </a:lnTo>
                  <a:lnTo>
                    <a:pt x="0" y="2263283"/>
                  </a:lnTo>
                  <a:close/>
                </a:path>
              </a:pathLst>
            </a:custGeom>
            <a:solidFill>
              <a:schemeClr val="accent2"/>
            </a:solidFill>
            <a:ln w="12727" cap="flat">
              <a:noFill/>
              <a:prstDash val="solid"/>
              <a:miter/>
            </a:ln>
          </p:spPr>
          <p:txBody>
            <a:bodyPr rtlCol="0" anchor="ctr"/>
            <a:lstStyle/>
            <a:p>
              <a:endParaRPr lang="en-AU"/>
            </a:p>
          </p:txBody>
        </p:sp>
      </p:grpSp>
      <p:sp>
        <p:nvSpPr>
          <p:cNvPr id="270" name="Freeform: Shape 269">
            <a:extLst>
              <a:ext uri="{FF2B5EF4-FFF2-40B4-BE49-F238E27FC236}">
                <a16:creationId xmlns:a16="http://schemas.microsoft.com/office/drawing/2014/main" id="{140310FA-6D7A-C474-F29B-43491B984E25}"/>
              </a:ext>
            </a:extLst>
          </p:cNvPr>
          <p:cNvSpPr/>
          <p:nvPr/>
        </p:nvSpPr>
        <p:spPr>
          <a:xfrm>
            <a:off x="0" y="2248967"/>
            <a:ext cx="12192000" cy="3380308"/>
          </a:xfrm>
          <a:custGeom>
            <a:avLst/>
            <a:gdLst>
              <a:gd name="connsiteX0" fmla="*/ 0 w 6096636"/>
              <a:gd name="connsiteY0" fmla="*/ 0 h 4609033"/>
              <a:gd name="connsiteX1" fmla="*/ 6096636 w 6096636"/>
              <a:gd name="connsiteY1" fmla="*/ 0 h 4609033"/>
              <a:gd name="connsiteX2" fmla="*/ 6096636 w 6096636"/>
              <a:gd name="connsiteY2" fmla="*/ 4609034 h 4609033"/>
              <a:gd name="connsiteX3" fmla="*/ 0 w 6096636"/>
              <a:gd name="connsiteY3" fmla="*/ 4609034 h 4609033"/>
            </a:gdLst>
            <a:ahLst/>
            <a:cxnLst>
              <a:cxn ang="0">
                <a:pos x="connsiteX0" y="connsiteY0"/>
              </a:cxn>
              <a:cxn ang="0">
                <a:pos x="connsiteX1" y="connsiteY1"/>
              </a:cxn>
              <a:cxn ang="0">
                <a:pos x="connsiteX2" y="connsiteY2"/>
              </a:cxn>
              <a:cxn ang="0">
                <a:pos x="connsiteX3" y="connsiteY3"/>
              </a:cxn>
            </a:cxnLst>
            <a:rect l="l" t="t" r="r" b="b"/>
            <a:pathLst>
              <a:path w="6096636" h="4609033">
                <a:moveTo>
                  <a:pt x="0" y="0"/>
                </a:moveTo>
                <a:lnTo>
                  <a:pt x="6096636" y="0"/>
                </a:lnTo>
                <a:lnTo>
                  <a:pt x="6096636" y="4609034"/>
                </a:lnTo>
                <a:lnTo>
                  <a:pt x="0" y="4609034"/>
                </a:lnTo>
                <a:close/>
              </a:path>
            </a:pathLst>
          </a:custGeom>
          <a:solidFill>
            <a:schemeClr val="accent3"/>
          </a:solidFill>
          <a:ln w="12727" cap="flat">
            <a:noFill/>
            <a:prstDash val="solid"/>
            <a:miter/>
          </a:ln>
        </p:spPr>
        <p:txBody>
          <a:bodyPr rtlCol="0" anchor="ctr"/>
          <a:lstStyle/>
          <a:p>
            <a:endParaRPr lang="en-AU"/>
          </a:p>
        </p:txBody>
      </p:sp>
      <p:sp>
        <p:nvSpPr>
          <p:cNvPr id="2" name="Title 1">
            <a:extLst>
              <a:ext uri="{FF2B5EF4-FFF2-40B4-BE49-F238E27FC236}">
                <a16:creationId xmlns:a16="http://schemas.microsoft.com/office/drawing/2014/main" id="{68F788D4-0C34-F8C7-B82C-D7C82D830256}"/>
              </a:ext>
            </a:extLst>
          </p:cNvPr>
          <p:cNvSpPr>
            <a:spLocks noGrp="1"/>
          </p:cNvSpPr>
          <p:nvPr>
            <p:ph type="ctrTitle" hasCustomPrompt="1"/>
          </p:nvPr>
        </p:nvSpPr>
        <p:spPr>
          <a:xfrm>
            <a:off x="709612" y="2850358"/>
            <a:ext cx="10453687" cy="360000"/>
          </a:xfrm>
        </p:spPr>
        <p:txBody>
          <a:bodyPr anchor="t" anchorCtr="0">
            <a:noAutofit/>
          </a:bodyPr>
          <a:lstStyle>
            <a:lvl1pPr algn="l">
              <a:defRPr sz="3000" spc="100" baseline="0">
                <a:solidFill>
                  <a:schemeClr val="bg1"/>
                </a:solidFill>
                <a:latin typeface="+mn-lt"/>
              </a:defRPr>
            </a:lvl1pPr>
          </a:lstStyle>
          <a:p>
            <a:r>
              <a:rPr lang="en-US" dirty="0"/>
              <a:t>Title here</a:t>
            </a:r>
            <a:endParaRPr lang="en-AU" dirty="0"/>
          </a:p>
        </p:txBody>
      </p:sp>
      <p:sp>
        <p:nvSpPr>
          <p:cNvPr id="3" name="Subtitle 2">
            <a:extLst>
              <a:ext uri="{FF2B5EF4-FFF2-40B4-BE49-F238E27FC236}">
                <a16:creationId xmlns:a16="http://schemas.microsoft.com/office/drawing/2014/main" id="{80A1736C-0422-EFFB-D970-0363016D8F17}"/>
              </a:ext>
            </a:extLst>
          </p:cNvPr>
          <p:cNvSpPr>
            <a:spLocks noGrp="1"/>
          </p:cNvSpPr>
          <p:nvPr>
            <p:ph type="subTitle" idx="1" hasCustomPrompt="1"/>
          </p:nvPr>
        </p:nvSpPr>
        <p:spPr>
          <a:xfrm>
            <a:off x="709612" y="3262150"/>
            <a:ext cx="10453687" cy="360000"/>
          </a:xfrm>
          <a:prstGeom prst="rect">
            <a:avLst/>
          </a:prstGeom>
        </p:spPr>
        <p:txBody>
          <a:bodyPr anchor="t" anchorCtr="0">
            <a:noAutofit/>
          </a:bodyPr>
          <a:lstStyle>
            <a:lvl1pPr marL="0" indent="0" algn="l">
              <a:buNone/>
              <a:defRPr sz="3000" b="0" cap="none" spc="1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AU" dirty="0"/>
          </a:p>
        </p:txBody>
      </p:sp>
      <p:pic>
        <p:nvPicPr>
          <p:cNvPr id="252" name="Graphic 251">
            <a:extLst>
              <a:ext uri="{FF2B5EF4-FFF2-40B4-BE49-F238E27FC236}">
                <a16:creationId xmlns:a16="http://schemas.microsoft.com/office/drawing/2014/main" id="{9C26773C-3BF7-D97A-E68E-52A92467C7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9613" y="723900"/>
            <a:ext cx="2690640" cy="583818"/>
          </a:xfrm>
          <a:prstGeom prst="rect">
            <a:avLst/>
          </a:prstGeom>
        </p:spPr>
      </p:pic>
      <p:sp>
        <p:nvSpPr>
          <p:cNvPr id="277" name="Text Placeholder 276">
            <a:extLst>
              <a:ext uri="{FF2B5EF4-FFF2-40B4-BE49-F238E27FC236}">
                <a16:creationId xmlns:a16="http://schemas.microsoft.com/office/drawing/2014/main" id="{665F429F-133A-6C57-3FD7-68223EB203BC}"/>
              </a:ext>
            </a:extLst>
          </p:cNvPr>
          <p:cNvSpPr>
            <a:spLocks noGrp="1"/>
          </p:cNvSpPr>
          <p:nvPr>
            <p:ph type="body" sz="quarter" idx="10" hasCustomPrompt="1"/>
          </p:nvPr>
        </p:nvSpPr>
        <p:spPr>
          <a:xfrm>
            <a:off x="709613" y="6273009"/>
            <a:ext cx="5243512" cy="181746"/>
          </a:xfrm>
          <a:prstGeom prst="rect">
            <a:avLst/>
          </a:prstGeom>
        </p:spPr>
        <p:txBody>
          <a:bodyPr>
            <a:normAutofit/>
          </a:bodyPr>
          <a:lstStyle>
            <a:lvl1pPr>
              <a:defRPr sz="1000" b="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 Month 2022</a:t>
            </a:r>
            <a:endParaRPr lang="en-AU" dirty="0"/>
          </a:p>
        </p:txBody>
      </p:sp>
      <p:sp>
        <p:nvSpPr>
          <p:cNvPr id="278" name="Text Placeholder 276">
            <a:extLst>
              <a:ext uri="{FF2B5EF4-FFF2-40B4-BE49-F238E27FC236}">
                <a16:creationId xmlns:a16="http://schemas.microsoft.com/office/drawing/2014/main" id="{03117907-7679-7134-7CA4-F6071364E148}"/>
              </a:ext>
            </a:extLst>
          </p:cNvPr>
          <p:cNvSpPr>
            <a:spLocks noGrp="1"/>
          </p:cNvSpPr>
          <p:nvPr>
            <p:ph type="body" sz="quarter" idx="11" hasCustomPrompt="1"/>
          </p:nvPr>
        </p:nvSpPr>
        <p:spPr>
          <a:xfrm>
            <a:off x="709613" y="6096554"/>
            <a:ext cx="5243512" cy="214552"/>
          </a:xfrm>
          <a:prstGeom prst="rect">
            <a:avLst/>
          </a:prstGeom>
        </p:spPr>
        <p:txBody>
          <a:bodyPr>
            <a:normAutofit/>
          </a:bodyPr>
          <a:lstStyle>
            <a:lvl1pPr>
              <a:defRPr sz="1000" b="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Prepared by</a:t>
            </a:r>
            <a:endParaRPr lang="en-AU" dirty="0"/>
          </a:p>
        </p:txBody>
      </p:sp>
    </p:spTree>
    <p:extLst>
      <p:ext uri="{BB962C8B-B14F-4D97-AF65-F5344CB8AC3E}">
        <p14:creationId xmlns:p14="http://schemas.microsoft.com/office/powerpoint/2010/main" val="3972536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image_statem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43ACB15-28D4-D987-AF1A-AE94DA4989B3}"/>
              </a:ext>
            </a:extLst>
          </p:cNvPr>
          <p:cNvSpPr>
            <a:spLocks noGrp="1"/>
          </p:cNvSpPr>
          <p:nvPr>
            <p:ph type="ftr" sz="quarter" idx="10"/>
          </p:nvPr>
        </p:nvSpPr>
        <p:spPr/>
        <p:txBody>
          <a:bodyPr/>
          <a:lstStyle>
            <a:lvl1pPr>
              <a:defRPr>
                <a:solidFill>
                  <a:schemeClr val="bg1"/>
                </a:solidFill>
              </a:defRPr>
            </a:lvl1p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FE25840C-6AED-92A4-E021-46B150945EA4}"/>
              </a:ext>
            </a:extLst>
          </p:cNvPr>
          <p:cNvSpPr>
            <a:spLocks noGrp="1"/>
          </p:cNvSpPr>
          <p:nvPr>
            <p:ph type="sldNum" sz="quarter" idx="11"/>
          </p:nvPr>
        </p:nvSpPr>
        <p:spPr/>
        <p:txBody>
          <a:bodyPr/>
          <a:lstStyle>
            <a:lvl1pPr>
              <a:defRPr>
                <a:solidFill>
                  <a:schemeClr val="bg1"/>
                </a:solidFill>
              </a:defRPr>
            </a:lvl1pPr>
          </a:lstStyle>
          <a:p>
            <a:fld id="{7358F1CF-39AF-46DE-B4E5-5FCC7D3E4E8E}" type="slidenum">
              <a:rPr lang="en-AU" smtClean="0"/>
              <a:pPr/>
              <a:t>‹#›</a:t>
            </a:fld>
            <a:endParaRPr lang="en-AU"/>
          </a:p>
        </p:txBody>
      </p:sp>
      <p:sp>
        <p:nvSpPr>
          <p:cNvPr id="5" name="Picture Placeholder 10">
            <a:extLst>
              <a:ext uri="{FF2B5EF4-FFF2-40B4-BE49-F238E27FC236}">
                <a16:creationId xmlns:a16="http://schemas.microsoft.com/office/drawing/2014/main" id="{D441C9D3-38C6-6C30-0247-B4BB2F3518DD}"/>
              </a:ext>
            </a:extLst>
          </p:cNvPr>
          <p:cNvSpPr>
            <a:spLocks noGrp="1"/>
          </p:cNvSpPr>
          <p:nvPr>
            <p:ph type="pic" sz="quarter" idx="45" hasCustomPrompt="1"/>
          </p:nvPr>
        </p:nvSpPr>
        <p:spPr>
          <a:xfrm>
            <a:off x="0" y="0"/>
            <a:ext cx="12192000" cy="6858000"/>
          </a:xfrm>
          <a:custGeom>
            <a:avLst/>
            <a:gdLst>
              <a:gd name="connsiteX0" fmla="*/ 0 w 8128000"/>
              <a:gd name="connsiteY0" fmla="*/ 0 h 6858000"/>
              <a:gd name="connsiteX1" fmla="*/ 8128000 w 8128000"/>
              <a:gd name="connsiteY1" fmla="*/ 0 h 6858000"/>
              <a:gd name="connsiteX2" fmla="*/ 8128000 w 8128000"/>
              <a:gd name="connsiteY2" fmla="*/ 6858000 h 6858000"/>
              <a:gd name="connsiteX3" fmla="*/ 0 w 812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8000" h="6858000">
                <a:moveTo>
                  <a:pt x="0" y="0"/>
                </a:moveTo>
                <a:lnTo>
                  <a:pt x="8128000" y="0"/>
                </a:lnTo>
                <a:lnTo>
                  <a:pt x="8128000" y="6858000"/>
                </a:lnTo>
                <a:lnTo>
                  <a:pt x="0" y="6858000"/>
                </a:lnTo>
                <a:close/>
              </a:path>
            </a:pathLst>
          </a:custGeom>
          <a:solidFill>
            <a:schemeClr val="bg2"/>
          </a:solidFill>
        </p:spPr>
        <p:txBody>
          <a:bodyPr vert="horz" wrap="square" lIns="0" tIns="0" rIns="0" bIns="0" rtlCol="0">
            <a:noAutofit/>
          </a:bodyPr>
          <a:lstStyle>
            <a:lvl1pPr>
              <a:defRPr lang="en-AU" dirty="0"/>
            </a:lvl1pPr>
          </a:lstStyle>
          <a:p>
            <a:pPr lvl="0" algn="ctr"/>
            <a:r>
              <a:rPr lang="en-US" dirty="0"/>
              <a:t>Click on the icon to insert a picture &gt; right click on the picture &gt; send to back</a:t>
            </a:r>
          </a:p>
          <a:p>
            <a:pPr lvl="0" algn="ctr"/>
            <a:endParaRPr lang="en-AU" dirty="0"/>
          </a:p>
        </p:txBody>
      </p:sp>
      <p:sp>
        <p:nvSpPr>
          <p:cNvPr id="12" name="Text Placeholder 11">
            <a:extLst>
              <a:ext uri="{FF2B5EF4-FFF2-40B4-BE49-F238E27FC236}">
                <a16:creationId xmlns:a16="http://schemas.microsoft.com/office/drawing/2014/main" id="{286AA81A-D2C4-582D-2C90-C1EB334A08B3}"/>
              </a:ext>
            </a:extLst>
          </p:cNvPr>
          <p:cNvSpPr>
            <a:spLocks noGrp="1"/>
          </p:cNvSpPr>
          <p:nvPr>
            <p:ph type="body" sz="quarter" idx="47"/>
          </p:nvPr>
        </p:nvSpPr>
        <p:spPr>
          <a:xfrm>
            <a:off x="709612" y="1943100"/>
            <a:ext cx="5157787" cy="3484563"/>
          </a:xfrm>
          <a:prstGeom prst="rect">
            <a:avLst/>
          </a:prstGeom>
        </p:spPr>
        <p:txBody>
          <a:bodyPr>
            <a:noAutofit/>
          </a:bodyPr>
          <a:lstStyle>
            <a:lvl1pPr>
              <a:lnSpc>
                <a:spcPct val="110000"/>
              </a:lnSpc>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63EF14AD-D487-C6AD-2446-F0BF95A4D683}"/>
              </a:ext>
            </a:extLst>
          </p:cNvPr>
          <p:cNvSpPr>
            <a:spLocks noGrp="1"/>
          </p:cNvSpPr>
          <p:nvPr>
            <p:ph type="body" sz="quarter" idx="48" hasCustomPrompt="1"/>
          </p:nvPr>
        </p:nvSpPr>
        <p:spPr>
          <a:xfrm>
            <a:off x="709613" y="723900"/>
            <a:ext cx="1081087" cy="999847"/>
          </a:xfrm>
          <a:custGeom>
            <a:avLst/>
            <a:gdLst>
              <a:gd name="connsiteX0" fmla="*/ 3622834 w 3958431"/>
              <a:gd name="connsiteY0" fmla="*/ 0 h 3660968"/>
              <a:gd name="connsiteX1" fmla="*/ 3958431 w 3958431"/>
              <a:gd name="connsiteY1" fmla="*/ 533887 h 3660968"/>
              <a:gd name="connsiteX2" fmla="*/ 3340659 w 3958431"/>
              <a:gd name="connsiteY2" fmla="*/ 1056350 h 3660968"/>
              <a:gd name="connsiteX3" fmla="*/ 3119466 w 3958431"/>
              <a:gd name="connsiteY3" fmla="*/ 2066922 h 3660968"/>
              <a:gd name="connsiteX4" fmla="*/ 3836411 w 3958431"/>
              <a:gd name="connsiteY4" fmla="*/ 2066922 h 3660968"/>
              <a:gd name="connsiteX5" fmla="*/ 3836411 w 3958431"/>
              <a:gd name="connsiteY5" fmla="*/ 3660968 h 3660968"/>
              <a:gd name="connsiteX6" fmla="*/ 2364385 w 3958431"/>
              <a:gd name="connsiteY6" fmla="*/ 3660968 h 3660968"/>
              <a:gd name="connsiteX7" fmla="*/ 2364385 w 3958431"/>
              <a:gd name="connsiteY7" fmla="*/ 2402492 h 3660968"/>
              <a:gd name="connsiteX8" fmla="*/ 2608453 w 3958431"/>
              <a:gd name="connsiteY8" fmla="*/ 922851 h 3660968"/>
              <a:gd name="connsiteX9" fmla="*/ 3622834 w 3958431"/>
              <a:gd name="connsiteY9" fmla="*/ 0 h 3660968"/>
              <a:gd name="connsiteX10" fmla="*/ 1258476 w 3958431"/>
              <a:gd name="connsiteY10" fmla="*/ 0 h 3660968"/>
              <a:gd name="connsiteX11" fmla="*/ 1594046 w 3958431"/>
              <a:gd name="connsiteY11" fmla="*/ 533887 h 3660968"/>
              <a:gd name="connsiteX12" fmla="*/ 976273 w 3958431"/>
              <a:gd name="connsiteY12" fmla="*/ 1056350 h 3660968"/>
              <a:gd name="connsiteX13" fmla="*/ 755080 w 3958431"/>
              <a:gd name="connsiteY13" fmla="*/ 2066922 h 3660968"/>
              <a:gd name="connsiteX14" fmla="*/ 1472025 w 3958431"/>
              <a:gd name="connsiteY14" fmla="*/ 2066922 h 3660968"/>
              <a:gd name="connsiteX15" fmla="*/ 1472025 w 3958431"/>
              <a:gd name="connsiteY15" fmla="*/ 3660968 h 3660968"/>
              <a:gd name="connsiteX16" fmla="*/ 0 w 3958431"/>
              <a:gd name="connsiteY16" fmla="*/ 3660968 h 3660968"/>
              <a:gd name="connsiteX17" fmla="*/ 0 w 3958431"/>
              <a:gd name="connsiteY17" fmla="*/ 2402492 h 3660968"/>
              <a:gd name="connsiteX18" fmla="*/ 244068 w 3958431"/>
              <a:gd name="connsiteY18" fmla="*/ 922851 h 3660968"/>
              <a:gd name="connsiteX19" fmla="*/ 1258476 w 3958431"/>
              <a:gd name="connsiteY19" fmla="*/ 0 h 366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8431" h="3660968">
                <a:moveTo>
                  <a:pt x="3622834" y="0"/>
                </a:moveTo>
                <a:lnTo>
                  <a:pt x="3958431" y="533887"/>
                </a:lnTo>
                <a:cubicBezTo>
                  <a:pt x="3678785" y="650849"/>
                  <a:pt x="3472852" y="824985"/>
                  <a:pt x="3340659" y="1056350"/>
                </a:cubicBezTo>
                <a:cubicBezTo>
                  <a:pt x="3208437" y="1287689"/>
                  <a:pt x="3134725" y="1624536"/>
                  <a:pt x="3119466" y="2066922"/>
                </a:cubicBezTo>
                <a:lnTo>
                  <a:pt x="3836411" y="2066922"/>
                </a:lnTo>
                <a:lnTo>
                  <a:pt x="3836411" y="3660968"/>
                </a:lnTo>
                <a:lnTo>
                  <a:pt x="2364385" y="3660968"/>
                </a:lnTo>
                <a:lnTo>
                  <a:pt x="2364385" y="2402492"/>
                </a:lnTo>
                <a:cubicBezTo>
                  <a:pt x="2364385" y="1721152"/>
                  <a:pt x="2445741" y="1227957"/>
                  <a:pt x="2608453" y="922851"/>
                </a:cubicBezTo>
                <a:cubicBezTo>
                  <a:pt x="2822003" y="516098"/>
                  <a:pt x="3160130" y="208463"/>
                  <a:pt x="3622834" y="0"/>
                </a:cubicBezTo>
                <a:close/>
                <a:moveTo>
                  <a:pt x="1258476" y="0"/>
                </a:moveTo>
                <a:lnTo>
                  <a:pt x="1594046" y="533887"/>
                </a:lnTo>
                <a:cubicBezTo>
                  <a:pt x="1314400" y="650849"/>
                  <a:pt x="1108466" y="824985"/>
                  <a:pt x="976273" y="1056350"/>
                </a:cubicBezTo>
                <a:cubicBezTo>
                  <a:pt x="844080" y="1287689"/>
                  <a:pt x="770339" y="1624536"/>
                  <a:pt x="755080" y="2066922"/>
                </a:cubicBezTo>
                <a:lnTo>
                  <a:pt x="1472025" y="2066922"/>
                </a:lnTo>
                <a:lnTo>
                  <a:pt x="1472025" y="3660968"/>
                </a:lnTo>
                <a:lnTo>
                  <a:pt x="0" y="3660968"/>
                </a:lnTo>
                <a:lnTo>
                  <a:pt x="0" y="2402492"/>
                </a:lnTo>
                <a:cubicBezTo>
                  <a:pt x="0" y="1721152"/>
                  <a:pt x="81356" y="1227957"/>
                  <a:pt x="244068" y="922851"/>
                </a:cubicBezTo>
                <a:cubicBezTo>
                  <a:pt x="457645" y="516098"/>
                  <a:pt x="795772" y="208463"/>
                  <a:pt x="1258476" y="0"/>
                </a:cubicBezTo>
                <a:close/>
              </a:path>
            </a:pathLst>
          </a:custGeom>
          <a:solidFill>
            <a:schemeClr val="accent3"/>
          </a:solidFill>
        </p:spPr>
        <p:txBody>
          <a:bodyPr wrap="square">
            <a:noAutofit/>
          </a:bodyPr>
          <a:lstStyle>
            <a:lvl1pPr>
              <a:defRPr/>
            </a:lvl1pPr>
          </a:lstStyle>
          <a:p>
            <a:pPr lvl="0"/>
            <a:r>
              <a:rPr lang="en-US" dirty="0"/>
              <a:t> </a:t>
            </a:r>
            <a:endParaRPr lang="en-AU" dirty="0"/>
          </a:p>
        </p:txBody>
      </p:sp>
    </p:spTree>
    <p:extLst>
      <p:ext uri="{BB962C8B-B14F-4D97-AF65-F5344CB8AC3E}">
        <p14:creationId xmlns:p14="http://schemas.microsoft.com/office/powerpoint/2010/main" val="784907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4E65-88F7-8812-7272-888DC867E2D2}"/>
              </a:ext>
            </a:extLst>
          </p:cNvPr>
          <p:cNvSpPr>
            <a:spLocks noGrp="1"/>
          </p:cNvSpPr>
          <p:nvPr>
            <p:ph type="title" hasCustomPrompt="1"/>
          </p:nvPr>
        </p:nvSpPr>
        <p:spPr>
          <a:xfrm>
            <a:off x="709668" y="723901"/>
            <a:ext cx="1662058" cy="5402262"/>
          </a:xfrm>
        </p:spPr>
        <p:txBody>
          <a:bodyPr/>
          <a:lstStyle>
            <a:lvl1pPr>
              <a:defRPr/>
            </a:lvl1pPr>
          </a:lstStyle>
          <a:p>
            <a:r>
              <a:rPr lang="en-US" dirty="0"/>
              <a:t>Team page</a:t>
            </a:r>
            <a:endParaRPr lang="en-AU" dirty="0"/>
          </a:p>
        </p:txBody>
      </p:sp>
      <p:sp>
        <p:nvSpPr>
          <p:cNvPr id="3" name="Footer Placeholder 2">
            <a:extLst>
              <a:ext uri="{FF2B5EF4-FFF2-40B4-BE49-F238E27FC236}">
                <a16:creationId xmlns:a16="http://schemas.microsoft.com/office/drawing/2014/main" id="{3D20386E-90F2-E0A6-C9C6-626F739587CF}"/>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E21DDB48-510D-E747-31DC-7102E467041D}"/>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10" name="Picture Placeholder 17">
            <a:extLst>
              <a:ext uri="{FF2B5EF4-FFF2-40B4-BE49-F238E27FC236}">
                <a16:creationId xmlns:a16="http://schemas.microsoft.com/office/drawing/2014/main" id="{85BA312B-93D5-65CF-2C9B-AF19AD75F0A5}"/>
              </a:ext>
            </a:extLst>
          </p:cNvPr>
          <p:cNvSpPr>
            <a:spLocks noGrp="1"/>
          </p:cNvSpPr>
          <p:nvPr>
            <p:ph type="pic" sz="quarter" idx="45" hasCustomPrompt="1"/>
          </p:nvPr>
        </p:nvSpPr>
        <p:spPr>
          <a:xfrm>
            <a:off x="2813833" y="723900"/>
            <a:ext cx="1125269" cy="1133475"/>
          </a:xfrm>
          <a:prstGeom prst="rect">
            <a:avLst/>
          </a:prstGeom>
          <a:solidFill>
            <a:schemeClr val="bg2"/>
          </a:solidFill>
        </p:spPr>
        <p:txBody>
          <a:bodyPr/>
          <a:lstStyle>
            <a:lvl1pPr marL="0" indent="0" algn="ctr">
              <a:buNone/>
              <a:defRPr>
                <a:solidFill>
                  <a:schemeClr val="tx1"/>
                </a:solidFill>
              </a:defRPr>
            </a:lvl1pPr>
          </a:lstStyle>
          <a:p>
            <a:r>
              <a:rPr lang="en-AU" dirty="0"/>
              <a:t>Insert Image</a:t>
            </a:r>
          </a:p>
        </p:txBody>
      </p:sp>
      <p:sp>
        <p:nvSpPr>
          <p:cNvPr id="11" name="Content Placeholder 5">
            <a:extLst>
              <a:ext uri="{FF2B5EF4-FFF2-40B4-BE49-F238E27FC236}">
                <a16:creationId xmlns:a16="http://schemas.microsoft.com/office/drawing/2014/main" id="{9C4A685D-7D2A-2500-6A84-DA310671B868}"/>
              </a:ext>
            </a:extLst>
          </p:cNvPr>
          <p:cNvSpPr>
            <a:spLocks noGrp="1"/>
          </p:cNvSpPr>
          <p:nvPr>
            <p:ph sz="quarter" idx="47" hasCustomPrompt="1"/>
          </p:nvPr>
        </p:nvSpPr>
        <p:spPr>
          <a:xfrm rot="16200000">
            <a:off x="3420172" y="1289100"/>
            <a:ext cx="1134000" cy="3600"/>
          </a:xfrm>
          <a:prstGeom prst="rect">
            <a:avLst/>
          </a:prstGeom>
          <a:solidFill>
            <a:schemeClr val="bg2"/>
          </a:solidFill>
        </p:spPr>
        <p:txBody>
          <a:bodyPr/>
          <a:lstStyle>
            <a:lvl1pPr marL="0" indent="0">
              <a:buNone/>
              <a:defRPr/>
            </a:lvl1pPr>
          </a:lstStyle>
          <a:p>
            <a:pPr lvl="0"/>
            <a:r>
              <a:rPr lang="en-US" dirty="0"/>
              <a:t> </a:t>
            </a:r>
            <a:endParaRPr lang="en-AU" dirty="0"/>
          </a:p>
        </p:txBody>
      </p:sp>
      <p:sp>
        <p:nvSpPr>
          <p:cNvPr id="26" name="Text Placeholder 6">
            <a:extLst>
              <a:ext uri="{FF2B5EF4-FFF2-40B4-BE49-F238E27FC236}">
                <a16:creationId xmlns:a16="http://schemas.microsoft.com/office/drawing/2014/main" id="{C4FCA917-D07C-C71C-7308-85E07CA6FDB8}"/>
              </a:ext>
            </a:extLst>
          </p:cNvPr>
          <p:cNvSpPr>
            <a:spLocks noGrp="1"/>
          </p:cNvSpPr>
          <p:nvPr>
            <p:ph idx="66" hasCustomPrompt="1"/>
          </p:nvPr>
        </p:nvSpPr>
        <p:spPr>
          <a:xfrm>
            <a:off x="4026079" y="723900"/>
            <a:ext cx="2750460" cy="1134000"/>
          </a:xfrm>
          <a:prstGeom prst="rect">
            <a:avLst/>
          </a:prstGeom>
        </p:spPr>
        <p:txBody>
          <a:bodyPr vert="horz" lIns="0" tIns="0" rIns="0" bIns="0" rtlCol="0">
            <a:noAutofit/>
          </a:bodyPr>
          <a:lstStyle>
            <a:lvl1pPr>
              <a:spcAft>
                <a:spcPts val="0"/>
              </a:spcAft>
              <a:defRPr sz="1100" cap="none" baseline="0">
                <a:solidFill>
                  <a:schemeClr val="accent1"/>
                </a:solidFill>
              </a:defRPr>
            </a:lvl1pPr>
            <a:lvl2pPr marL="0" indent="0">
              <a:spcBef>
                <a:spcPts val="0"/>
              </a:spcBef>
              <a:buNone/>
              <a:defRPr sz="900">
                <a:solidFill>
                  <a:schemeClr val="accent3"/>
                </a:solidFill>
              </a:defRPr>
            </a:lvl2pPr>
            <a:lvl3pPr marL="0" indent="0">
              <a:spcBef>
                <a:spcPts val="400"/>
              </a:spcBef>
              <a:spcAft>
                <a:spcPts val="0"/>
              </a:spcAft>
              <a:buNone/>
              <a:defRPr sz="800"/>
            </a:lvl3pPr>
            <a:lvl4pPr>
              <a:defRPr sz="1050"/>
            </a:lvl4pPr>
            <a:lvl5pPr>
              <a:defRPr sz="800"/>
            </a:lvl5pPr>
          </a:lstStyle>
          <a:p>
            <a:pPr lvl="0"/>
            <a:r>
              <a:rPr lang="en-US" dirty="0"/>
              <a:t>Name Surname</a:t>
            </a:r>
          </a:p>
          <a:p>
            <a:pPr lvl="1"/>
            <a:r>
              <a:rPr lang="en-US" dirty="0"/>
              <a:t>Title</a:t>
            </a:r>
          </a:p>
          <a:p>
            <a:pPr lvl="2"/>
            <a:r>
              <a:rPr lang="en-US" dirty="0"/>
              <a:t>Qualification</a:t>
            </a:r>
          </a:p>
          <a:p>
            <a:pPr lvl="2"/>
            <a:r>
              <a:rPr lang="en-US" dirty="0"/>
              <a:t>Experience</a:t>
            </a:r>
          </a:p>
        </p:txBody>
      </p:sp>
      <p:sp>
        <p:nvSpPr>
          <p:cNvPr id="33" name="Picture Placeholder 17">
            <a:extLst>
              <a:ext uri="{FF2B5EF4-FFF2-40B4-BE49-F238E27FC236}">
                <a16:creationId xmlns:a16="http://schemas.microsoft.com/office/drawing/2014/main" id="{5DDF3B3C-5162-06D5-E554-D505C457D64C}"/>
              </a:ext>
            </a:extLst>
          </p:cNvPr>
          <p:cNvSpPr>
            <a:spLocks noGrp="1"/>
          </p:cNvSpPr>
          <p:nvPr>
            <p:ph type="pic" sz="quarter" idx="70" hasCustomPrompt="1"/>
          </p:nvPr>
        </p:nvSpPr>
        <p:spPr>
          <a:xfrm>
            <a:off x="2813833" y="2146829"/>
            <a:ext cx="1125269" cy="1133475"/>
          </a:xfrm>
          <a:prstGeom prst="rect">
            <a:avLst/>
          </a:prstGeom>
          <a:solidFill>
            <a:schemeClr val="bg2"/>
          </a:solidFill>
        </p:spPr>
        <p:txBody>
          <a:bodyPr/>
          <a:lstStyle>
            <a:lvl1pPr marL="0" indent="0" algn="ctr">
              <a:buNone/>
              <a:defRPr>
                <a:solidFill>
                  <a:schemeClr val="tx1"/>
                </a:solidFill>
              </a:defRPr>
            </a:lvl1pPr>
          </a:lstStyle>
          <a:p>
            <a:r>
              <a:rPr lang="en-AU" dirty="0"/>
              <a:t>Insert Image</a:t>
            </a:r>
          </a:p>
        </p:txBody>
      </p:sp>
      <p:sp>
        <p:nvSpPr>
          <p:cNvPr id="34" name="Content Placeholder 5">
            <a:extLst>
              <a:ext uri="{FF2B5EF4-FFF2-40B4-BE49-F238E27FC236}">
                <a16:creationId xmlns:a16="http://schemas.microsoft.com/office/drawing/2014/main" id="{4B24E848-A350-F6DD-82A7-8E9449F9810E}"/>
              </a:ext>
            </a:extLst>
          </p:cNvPr>
          <p:cNvSpPr>
            <a:spLocks noGrp="1"/>
          </p:cNvSpPr>
          <p:nvPr>
            <p:ph sz="quarter" idx="71" hasCustomPrompt="1"/>
          </p:nvPr>
        </p:nvSpPr>
        <p:spPr>
          <a:xfrm rot="16200000">
            <a:off x="3420172" y="2712029"/>
            <a:ext cx="1134000" cy="3600"/>
          </a:xfrm>
          <a:prstGeom prst="rect">
            <a:avLst/>
          </a:prstGeom>
          <a:solidFill>
            <a:schemeClr val="bg2"/>
          </a:solidFill>
        </p:spPr>
        <p:txBody>
          <a:bodyPr/>
          <a:lstStyle>
            <a:lvl1pPr marL="0" indent="0">
              <a:buNone/>
              <a:defRPr/>
            </a:lvl1pPr>
          </a:lstStyle>
          <a:p>
            <a:pPr lvl="0"/>
            <a:r>
              <a:rPr lang="en-US" dirty="0"/>
              <a:t> </a:t>
            </a:r>
            <a:endParaRPr lang="en-AU" dirty="0"/>
          </a:p>
        </p:txBody>
      </p:sp>
      <p:sp>
        <p:nvSpPr>
          <p:cNvPr id="35" name="Text Placeholder 6">
            <a:extLst>
              <a:ext uri="{FF2B5EF4-FFF2-40B4-BE49-F238E27FC236}">
                <a16:creationId xmlns:a16="http://schemas.microsoft.com/office/drawing/2014/main" id="{715D47F0-461C-865F-BB61-F1BFF2D183E4}"/>
              </a:ext>
            </a:extLst>
          </p:cNvPr>
          <p:cNvSpPr>
            <a:spLocks noGrp="1"/>
          </p:cNvSpPr>
          <p:nvPr>
            <p:ph idx="72" hasCustomPrompt="1"/>
          </p:nvPr>
        </p:nvSpPr>
        <p:spPr>
          <a:xfrm>
            <a:off x="4026079" y="2146829"/>
            <a:ext cx="2750460" cy="1134000"/>
          </a:xfrm>
          <a:prstGeom prst="rect">
            <a:avLst/>
          </a:prstGeom>
        </p:spPr>
        <p:txBody>
          <a:bodyPr vert="horz" lIns="0" tIns="0" rIns="0" bIns="0" rtlCol="0">
            <a:noAutofit/>
          </a:bodyPr>
          <a:lstStyle>
            <a:lvl1pPr>
              <a:spcAft>
                <a:spcPts val="0"/>
              </a:spcAft>
              <a:defRPr sz="1100" cap="none" baseline="0">
                <a:solidFill>
                  <a:schemeClr val="accent1"/>
                </a:solidFill>
              </a:defRPr>
            </a:lvl1pPr>
            <a:lvl2pPr marL="0" indent="0">
              <a:spcBef>
                <a:spcPts val="0"/>
              </a:spcBef>
              <a:buNone/>
              <a:defRPr sz="900">
                <a:solidFill>
                  <a:schemeClr val="accent3"/>
                </a:solidFill>
              </a:defRPr>
            </a:lvl2pPr>
            <a:lvl3pPr marL="0" indent="0">
              <a:spcBef>
                <a:spcPts val="400"/>
              </a:spcBef>
              <a:spcAft>
                <a:spcPts val="0"/>
              </a:spcAft>
              <a:buNone/>
              <a:defRPr sz="800"/>
            </a:lvl3pPr>
            <a:lvl4pPr>
              <a:defRPr sz="1050"/>
            </a:lvl4pPr>
            <a:lvl5pPr>
              <a:defRPr sz="800"/>
            </a:lvl5pPr>
          </a:lstStyle>
          <a:p>
            <a:pPr lvl="0"/>
            <a:r>
              <a:rPr lang="en-US" dirty="0"/>
              <a:t>Name Surname</a:t>
            </a:r>
          </a:p>
          <a:p>
            <a:pPr lvl="1"/>
            <a:r>
              <a:rPr lang="en-US" dirty="0"/>
              <a:t>Title</a:t>
            </a:r>
          </a:p>
          <a:p>
            <a:pPr lvl="2"/>
            <a:r>
              <a:rPr lang="en-US" dirty="0"/>
              <a:t>Qualification</a:t>
            </a:r>
          </a:p>
          <a:p>
            <a:pPr lvl="2"/>
            <a:r>
              <a:rPr lang="en-US" dirty="0"/>
              <a:t>Experience</a:t>
            </a:r>
          </a:p>
        </p:txBody>
      </p:sp>
      <p:sp>
        <p:nvSpPr>
          <p:cNvPr id="39" name="Picture Placeholder 17">
            <a:extLst>
              <a:ext uri="{FF2B5EF4-FFF2-40B4-BE49-F238E27FC236}">
                <a16:creationId xmlns:a16="http://schemas.microsoft.com/office/drawing/2014/main" id="{E1380CCC-CD4F-85DE-E8A8-39EA92FF4793}"/>
              </a:ext>
            </a:extLst>
          </p:cNvPr>
          <p:cNvSpPr>
            <a:spLocks noGrp="1"/>
          </p:cNvSpPr>
          <p:nvPr>
            <p:ph type="pic" sz="quarter" idx="76" hasCustomPrompt="1"/>
          </p:nvPr>
        </p:nvSpPr>
        <p:spPr>
          <a:xfrm>
            <a:off x="2813833" y="3569758"/>
            <a:ext cx="1125269" cy="1133475"/>
          </a:xfrm>
          <a:prstGeom prst="rect">
            <a:avLst/>
          </a:prstGeom>
          <a:solidFill>
            <a:schemeClr val="bg2"/>
          </a:solidFill>
        </p:spPr>
        <p:txBody>
          <a:bodyPr/>
          <a:lstStyle>
            <a:lvl1pPr marL="0" indent="0" algn="ctr">
              <a:buNone/>
              <a:defRPr>
                <a:solidFill>
                  <a:schemeClr val="tx1"/>
                </a:solidFill>
              </a:defRPr>
            </a:lvl1pPr>
          </a:lstStyle>
          <a:p>
            <a:r>
              <a:rPr lang="en-AU" dirty="0"/>
              <a:t>Insert Image</a:t>
            </a:r>
          </a:p>
        </p:txBody>
      </p:sp>
      <p:sp>
        <p:nvSpPr>
          <p:cNvPr id="40" name="Content Placeholder 5">
            <a:extLst>
              <a:ext uri="{FF2B5EF4-FFF2-40B4-BE49-F238E27FC236}">
                <a16:creationId xmlns:a16="http://schemas.microsoft.com/office/drawing/2014/main" id="{AA0BFA60-B33E-E378-1FE2-4D6405761F7A}"/>
              </a:ext>
            </a:extLst>
          </p:cNvPr>
          <p:cNvSpPr>
            <a:spLocks noGrp="1"/>
          </p:cNvSpPr>
          <p:nvPr>
            <p:ph sz="quarter" idx="77" hasCustomPrompt="1"/>
          </p:nvPr>
        </p:nvSpPr>
        <p:spPr>
          <a:xfrm rot="16200000">
            <a:off x="3420172" y="4134958"/>
            <a:ext cx="1134000" cy="3600"/>
          </a:xfrm>
          <a:prstGeom prst="rect">
            <a:avLst/>
          </a:prstGeom>
          <a:solidFill>
            <a:schemeClr val="bg2"/>
          </a:solidFill>
        </p:spPr>
        <p:txBody>
          <a:bodyPr/>
          <a:lstStyle>
            <a:lvl1pPr marL="0" indent="0">
              <a:buNone/>
              <a:defRPr/>
            </a:lvl1pPr>
          </a:lstStyle>
          <a:p>
            <a:pPr lvl="0"/>
            <a:r>
              <a:rPr lang="en-US" dirty="0"/>
              <a:t> </a:t>
            </a:r>
            <a:endParaRPr lang="en-AU" dirty="0"/>
          </a:p>
        </p:txBody>
      </p:sp>
      <p:sp>
        <p:nvSpPr>
          <p:cNvPr id="41" name="Text Placeholder 6">
            <a:extLst>
              <a:ext uri="{FF2B5EF4-FFF2-40B4-BE49-F238E27FC236}">
                <a16:creationId xmlns:a16="http://schemas.microsoft.com/office/drawing/2014/main" id="{255E043B-2AC7-88BA-5B57-B92703AE98BB}"/>
              </a:ext>
            </a:extLst>
          </p:cNvPr>
          <p:cNvSpPr>
            <a:spLocks noGrp="1"/>
          </p:cNvSpPr>
          <p:nvPr>
            <p:ph idx="78" hasCustomPrompt="1"/>
          </p:nvPr>
        </p:nvSpPr>
        <p:spPr>
          <a:xfrm>
            <a:off x="4026079" y="3569758"/>
            <a:ext cx="2750460" cy="1134000"/>
          </a:xfrm>
          <a:prstGeom prst="rect">
            <a:avLst/>
          </a:prstGeom>
        </p:spPr>
        <p:txBody>
          <a:bodyPr vert="horz" lIns="0" tIns="0" rIns="0" bIns="0" rtlCol="0">
            <a:noAutofit/>
          </a:bodyPr>
          <a:lstStyle>
            <a:lvl1pPr>
              <a:spcAft>
                <a:spcPts val="0"/>
              </a:spcAft>
              <a:defRPr sz="1100" cap="none" baseline="0">
                <a:solidFill>
                  <a:schemeClr val="accent1"/>
                </a:solidFill>
              </a:defRPr>
            </a:lvl1pPr>
            <a:lvl2pPr marL="0" indent="0">
              <a:spcBef>
                <a:spcPts val="0"/>
              </a:spcBef>
              <a:buNone/>
              <a:defRPr sz="900">
                <a:solidFill>
                  <a:schemeClr val="accent3"/>
                </a:solidFill>
              </a:defRPr>
            </a:lvl2pPr>
            <a:lvl3pPr marL="0" indent="0">
              <a:spcBef>
                <a:spcPts val="400"/>
              </a:spcBef>
              <a:spcAft>
                <a:spcPts val="0"/>
              </a:spcAft>
              <a:buNone/>
              <a:defRPr sz="800"/>
            </a:lvl3pPr>
            <a:lvl4pPr>
              <a:defRPr sz="1050"/>
            </a:lvl4pPr>
            <a:lvl5pPr>
              <a:defRPr sz="800"/>
            </a:lvl5pPr>
          </a:lstStyle>
          <a:p>
            <a:pPr lvl="0"/>
            <a:r>
              <a:rPr lang="en-US" dirty="0"/>
              <a:t>Name Surname</a:t>
            </a:r>
          </a:p>
          <a:p>
            <a:pPr lvl="1"/>
            <a:r>
              <a:rPr lang="en-US" dirty="0"/>
              <a:t>Title</a:t>
            </a:r>
          </a:p>
          <a:p>
            <a:pPr lvl="2"/>
            <a:r>
              <a:rPr lang="en-US" dirty="0"/>
              <a:t>Qualification</a:t>
            </a:r>
          </a:p>
          <a:p>
            <a:pPr lvl="2"/>
            <a:r>
              <a:rPr lang="en-US" dirty="0"/>
              <a:t>Experience</a:t>
            </a:r>
          </a:p>
        </p:txBody>
      </p:sp>
      <p:sp>
        <p:nvSpPr>
          <p:cNvPr id="45" name="Picture Placeholder 17">
            <a:extLst>
              <a:ext uri="{FF2B5EF4-FFF2-40B4-BE49-F238E27FC236}">
                <a16:creationId xmlns:a16="http://schemas.microsoft.com/office/drawing/2014/main" id="{38646F1C-4937-90CF-F4D0-B027CED664AD}"/>
              </a:ext>
            </a:extLst>
          </p:cNvPr>
          <p:cNvSpPr>
            <a:spLocks noGrp="1"/>
          </p:cNvSpPr>
          <p:nvPr>
            <p:ph type="pic" sz="quarter" idx="82" hasCustomPrompt="1"/>
          </p:nvPr>
        </p:nvSpPr>
        <p:spPr>
          <a:xfrm>
            <a:off x="2813833" y="4992688"/>
            <a:ext cx="1125269" cy="1133475"/>
          </a:xfrm>
          <a:prstGeom prst="rect">
            <a:avLst/>
          </a:prstGeom>
          <a:solidFill>
            <a:schemeClr val="bg2"/>
          </a:solidFill>
        </p:spPr>
        <p:txBody>
          <a:bodyPr/>
          <a:lstStyle>
            <a:lvl1pPr marL="0" indent="0" algn="ctr">
              <a:buNone/>
              <a:defRPr>
                <a:solidFill>
                  <a:schemeClr val="tx1"/>
                </a:solidFill>
              </a:defRPr>
            </a:lvl1pPr>
          </a:lstStyle>
          <a:p>
            <a:r>
              <a:rPr lang="en-AU" dirty="0"/>
              <a:t>Insert Image</a:t>
            </a:r>
          </a:p>
        </p:txBody>
      </p:sp>
      <p:sp>
        <p:nvSpPr>
          <p:cNvPr id="46" name="Content Placeholder 5">
            <a:extLst>
              <a:ext uri="{FF2B5EF4-FFF2-40B4-BE49-F238E27FC236}">
                <a16:creationId xmlns:a16="http://schemas.microsoft.com/office/drawing/2014/main" id="{DDA01156-CC84-5267-44C7-4F908A0CF886}"/>
              </a:ext>
            </a:extLst>
          </p:cNvPr>
          <p:cNvSpPr>
            <a:spLocks noGrp="1"/>
          </p:cNvSpPr>
          <p:nvPr>
            <p:ph sz="quarter" idx="83" hasCustomPrompt="1"/>
          </p:nvPr>
        </p:nvSpPr>
        <p:spPr>
          <a:xfrm rot="16200000">
            <a:off x="3420172" y="5557888"/>
            <a:ext cx="1134000" cy="3600"/>
          </a:xfrm>
          <a:prstGeom prst="rect">
            <a:avLst/>
          </a:prstGeom>
          <a:solidFill>
            <a:schemeClr val="bg2"/>
          </a:solidFill>
        </p:spPr>
        <p:txBody>
          <a:bodyPr/>
          <a:lstStyle>
            <a:lvl1pPr marL="0" indent="0">
              <a:buNone/>
              <a:defRPr/>
            </a:lvl1pPr>
          </a:lstStyle>
          <a:p>
            <a:pPr lvl="0"/>
            <a:r>
              <a:rPr lang="en-US" dirty="0"/>
              <a:t> </a:t>
            </a:r>
            <a:endParaRPr lang="en-AU" dirty="0"/>
          </a:p>
        </p:txBody>
      </p:sp>
      <p:sp>
        <p:nvSpPr>
          <p:cNvPr id="47" name="Text Placeholder 6">
            <a:extLst>
              <a:ext uri="{FF2B5EF4-FFF2-40B4-BE49-F238E27FC236}">
                <a16:creationId xmlns:a16="http://schemas.microsoft.com/office/drawing/2014/main" id="{421FF510-7E7F-EFDB-E0D8-4D5AF0FBB899}"/>
              </a:ext>
            </a:extLst>
          </p:cNvPr>
          <p:cNvSpPr>
            <a:spLocks noGrp="1"/>
          </p:cNvSpPr>
          <p:nvPr>
            <p:ph idx="84" hasCustomPrompt="1"/>
          </p:nvPr>
        </p:nvSpPr>
        <p:spPr>
          <a:xfrm>
            <a:off x="4026079" y="4992688"/>
            <a:ext cx="2750460" cy="1134000"/>
          </a:xfrm>
          <a:prstGeom prst="rect">
            <a:avLst/>
          </a:prstGeom>
        </p:spPr>
        <p:txBody>
          <a:bodyPr vert="horz" lIns="0" tIns="0" rIns="0" bIns="0" rtlCol="0">
            <a:noAutofit/>
          </a:bodyPr>
          <a:lstStyle>
            <a:lvl1pPr>
              <a:spcAft>
                <a:spcPts val="0"/>
              </a:spcAft>
              <a:defRPr sz="1100" cap="none" baseline="0">
                <a:solidFill>
                  <a:schemeClr val="accent1"/>
                </a:solidFill>
              </a:defRPr>
            </a:lvl1pPr>
            <a:lvl2pPr marL="0" indent="0">
              <a:spcBef>
                <a:spcPts val="0"/>
              </a:spcBef>
              <a:buNone/>
              <a:defRPr sz="900">
                <a:solidFill>
                  <a:schemeClr val="accent3"/>
                </a:solidFill>
              </a:defRPr>
            </a:lvl2pPr>
            <a:lvl3pPr marL="0" indent="0">
              <a:spcBef>
                <a:spcPts val="400"/>
              </a:spcBef>
              <a:spcAft>
                <a:spcPts val="0"/>
              </a:spcAft>
              <a:buNone/>
              <a:defRPr sz="800"/>
            </a:lvl3pPr>
            <a:lvl4pPr>
              <a:defRPr sz="1050"/>
            </a:lvl4pPr>
            <a:lvl5pPr>
              <a:defRPr sz="800"/>
            </a:lvl5pPr>
          </a:lstStyle>
          <a:p>
            <a:pPr lvl="0"/>
            <a:r>
              <a:rPr lang="en-US" dirty="0"/>
              <a:t>Name Surname</a:t>
            </a:r>
          </a:p>
          <a:p>
            <a:pPr lvl="1"/>
            <a:r>
              <a:rPr lang="en-US" dirty="0"/>
              <a:t>Title</a:t>
            </a:r>
          </a:p>
          <a:p>
            <a:pPr lvl="2"/>
            <a:r>
              <a:rPr lang="en-US" dirty="0"/>
              <a:t>Qualification</a:t>
            </a:r>
          </a:p>
          <a:p>
            <a:pPr lvl="2"/>
            <a:r>
              <a:rPr lang="en-US" dirty="0"/>
              <a:t>Experience</a:t>
            </a:r>
          </a:p>
        </p:txBody>
      </p:sp>
      <p:sp>
        <p:nvSpPr>
          <p:cNvPr id="51" name="Picture Placeholder 17">
            <a:extLst>
              <a:ext uri="{FF2B5EF4-FFF2-40B4-BE49-F238E27FC236}">
                <a16:creationId xmlns:a16="http://schemas.microsoft.com/office/drawing/2014/main" id="{D2BE74E9-F53E-5E1C-4F6C-BE3AEF7C9AA0}"/>
              </a:ext>
            </a:extLst>
          </p:cNvPr>
          <p:cNvSpPr>
            <a:spLocks noGrp="1"/>
          </p:cNvSpPr>
          <p:nvPr>
            <p:ph type="pic" sz="quarter" idx="85" hasCustomPrompt="1"/>
          </p:nvPr>
        </p:nvSpPr>
        <p:spPr>
          <a:xfrm>
            <a:off x="7204695" y="723900"/>
            <a:ext cx="1125269" cy="1133475"/>
          </a:xfrm>
          <a:prstGeom prst="rect">
            <a:avLst/>
          </a:prstGeom>
          <a:solidFill>
            <a:schemeClr val="bg2"/>
          </a:solidFill>
        </p:spPr>
        <p:txBody>
          <a:bodyPr/>
          <a:lstStyle>
            <a:lvl1pPr marL="0" indent="0" algn="ctr">
              <a:buNone/>
              <a:defRPr>
                <a:solidFill>
                  <a:schemeClr val="tx1"/>
                </a:solidFill>
              </a:defRPr>
            </a:lvl1pPr>
          </a:lstStyle>
          <a:p>
            <a:r>
              <a:rPr lang="en-AU" dirty="0"/>
              <a:t>Insert Image</a:t>
            </a:r>
          </a:p>
        </p:txBody>
      </p:sp>
      <p:sp>
        <p:nvSpPr>
          <p:cNvPr id="52" name="Content Placeholder 5">
            <a:extLst>
              <a:ext uri="{FF2B5EF4-FFF2-40B4-BE49-F238E27FC236}">
                <a16:creationId xmlns:a16="http://schemas.microsoft.com/office/drawing/2014/main" id="{33E86A30-C1B7-0414-1DBC-175EECF6C9C6}"/>
              </a:ext>
            </a:extLst>
          </p:cNvPr>
          <p:cNvSpPr>
            <a:spLocks noGrp="1"/>
          </p:cNvSpPr>
          <p:nvPr>
            <p:ph sz="quarter" idx="86" hasCustomPrompt="1"/>
          </p:nvPr>
        </p:nvSpPr>
        <p:spPr>
          <a:xfrm rot="16200000">
            <a:off x="7811034" y="1289100"/>
            <a:ext cx="1134000" cy="3600"/>
          </a:xfrm>
          <a:prstGeom prst="rect">
            <a:avLst/>
          </a:prstGeom>
          <a:solidFill>
            <a:schemeClr val="bg2"/>
          </a:solidFill>
        </p:spPr>
        <p:txBody>
          <a:bodyPr/>
          <a:lstStyle>
            <a:lvl1pPr marL="0" indent="0">
              <a:buNone/>
              <a:defRPr/>
            </a:lvl1pPr>
          </a:lstStyle>
          <a:p>
            <a:pPr lvl="0"/>
            <a:r>
              <a:rPr lang="en-US" dirty="0"/>
              <a:t> </a:t>
            </a:r>
            <a:endParaRPr lang="en-AU" dirty="0"/>
          </a:p>
        </p:txBody>
      </p:sp>
      <p:sp>
        <p:nvSpPr>
          <p:cNvPr id="53" name="Text Placeholder 6">
            <a:extLst>
              <a:ext uri="{FF2B5EF4-FFF2-40B4-BE49-F238E27FC236}">
                <a16:creationId xmlns:a16="http://schemas.microsoft.com/office/drawing/2014/main" id="{2BFDD9CC-ACB1-554D-D127-BAC24FC312F8}"/>
              </a:ext>
            </a:extLst>
          </p:cNvPr>
          <p:cNvSpPr>
            <a:spLocks noGrp="1"/>
          </p:cNvSpPr>
          <p:nvPr>
            <p:ph idx="87" hasCustomPrompt="1"/>
          </p:nvPr>
        </p:nvSpPr>
        <p:spPr>
          <a:xfrm>
            <a:off x="8416941" y="723900"/>
            <a:ext cx="2750460" cy="1134000"/>
          </a:xfrm>
          <a:prstGeom prst="rect">
            <a:avLst/>
          </a:prstGeom>
        </p:spPr>
        <p:txBody>
          <a:bodyPr vert="horz" lIns="0" tIns="0" rIns="0" bIns="0" rtlCol="0">
            <a:noAutofit/>
          </a:bodyPr>
          <a:lstStyle>
            <a:lvl1pPr>
              <a:spcAft>
                <a:spcPts val="0"/>
              </a:spcAft>
              <a:defRPr sz="1100" cap="none" baseline="0">
                <a:solidFill>
                  <a:schemeClr val="accent1"/>
                </a:solidFill>
              </a:defRPr>
            </a:lvl1pPr>
            <a:lvl2pPr marL="0" indent="0">
              <a:spcBef>
                <a:spcPts val="0"/>
              </a:spcBef>
              <a:buNone/>
              <a:defRPr sz="900">
                <a:solidFill>
                  <a:schemeClr val="accent3"/>
                </a:solidFill>
              </a:defRPr>
            </a:lvl2pPr>
            <a:lvl3pPr marL="0" indent="0">
              <a:spcBef>
                <a:spcPts val="400"/>
              </a:spcBef>
              <a:spcAft>
                <a:spcPts val="0"/>
              </a:spcAft>
              <a:buNone/>
              <a:defRPr sz="800"/>
            </a:lvl3pPr>
            <a:lvl4pPr>
              <a:defRPr sz="1050"/>
            </a:lvl4pPr>
            <a:lvl5pPr>
              <a:defRPr sz="800"/>
            </a:lvl5pPr>
          </a:lstStyle>
          <a:p>
            <a:pPr lvl="0"/>
            <a:r>
              <a:rPr lang="en-US" dirty="0"/>
              <a:t>Name Surname</a:t>
            </a:r>
          </a:p>
          <a:p>
            <a:pPr lvl="1"/>
            <a:r>
              <a:rPr lang="en-US" dirty="0"/>
              <a:t>Title</a:t>
            </a:r>
          </a:p>
          <a:p>
            <a:pPr lvl="2"/>
            <a:r>
              <a:rPr lang="en-US" dirty="0"/>
              <a:t>Qualification</a:t>
            </a:r>
          </a:p>
          <a:p>
            <a:pPr lvl="2"/>
            <a:r>
              <a:rPr lang="en-US" dirty="0"/>
              <a:t>Experience</a:t>
            </a:r>
          </a:p>
        </p:txBody>
      </p:sp>
      <p:sp>
        <p:nvSpPr>
          <p:cNvPr id="54" name="Picture Placeholder 17">
            <a:extLst>
              <a:ext uri="{FF2B5EF4-FFF2-40B4-BE49-F238E27FC236}">
                <a16:creationId xmlns:a16="http://schemas.microsoft.com/office/drawing/2014/main" id="{C38F1799-4AFE-6755-549C-7448BD5E3630}"/>
              </a:ext>
            </a:extLst>
          </p:cNvPr>
          <p:cNvSpPr>
            <a:spLocks noGrp="1"/>
          </p:cNvSpPr>
          <p:nvPr>
            <p:ph type="pic" sz="quarter" idx="88" hasCustomPrompt="1"/>
          </p:nvPr>
        </p:nvSpPr>
        <p:spPr>
          <a:xfrm>
            <a:off x="7204695" y="2146829"/>
            <a:ext cx="1125269" cy="1133475"/>
          </a:xfrm>
          <a:prstGeom prst="rect">
            <a:avLst/>
          </a:prstGeom>
          <a:solidFill>
            <a:schemeClr val="bg2"/>
          </a:solidFill>
        </p:spPr>
        <p:txBody>
          <a:bodyPr/>
          <a:lstStyle>
            <a:lvl1pPr marL="0" indent="0" algn="ctr">
              <a:buNone/>
              <a:defRPr>
                <a:solidFill>
                  <a:schemeClr val="tx1"/>
                </a:solidFill>
              </a:defRPr>
            </a:lvl1pPr>
          </a:lstStyle>
          <a:p>
            <a:r>
              <a:rPr lang="en-AU" dirty="0"/>
              <a:t>Insert Image</a:t>
            </a:r>
          </a:p>
        </p:txBody>
      </p:sp>
      <p:sp>
        <p:nvSpPr>
          <p:cNvPr id="55" name="Content Placeholder 5">
            <a:extLst>
              <a:ext uri="{FF2B5EF4-FFF2-40B4-BE49-F238E27FC236}">
                <a16:creationId xmlns:a16="http://schemas.microsoft.com/office/drawing/2014/main" id="{7535C56C-C8F2-C1F6-1951-534E6BB1DA57}"/>
              </a:ext>
            </a:extLst>
          </p:cNvPr>
          <p:cNvSpPr>
            <a:spLocks noGrp="1"/>
          </p:cNvSpPr>
          <p:nvPr>
            <p:ph sz="quarter" idx="89" hasCustomPrompt="1"/>
          </p:nvPr>
        </p:nvSpPr>
        <p:spPr>
          <a:xfrm rot="16200000">
            <a:off x="7811034" y="2712029"/>
            <a:ext cx="1134000" cy="3600"/>
          </a:xfrm>
          <a:prstGeom prst="rect">
            <a:avLst/>
          </a:prstGeom>
          <a:solidFill>
            <a:schemeClr val="bg2"/>
          </a:solidFill>
        </p:spPr>
        <p:txBody>
          <a:bodyPr/>
          <a:lstStyle>
            <a:lvl1pPr marL="0" indent="0">
              <a:buNone/>
              <a:defRPr/>
            </a:lvl1pPr>
          </a:lstStyle>
          <a:p>
            <a:pPr lvl="0"/>
            <a:r>
              <a:rPr lang="en-US" dirty="0"/>
              <a:t> </a:t>
            </a:r>
            <a:endParaRPr lang="en-AU" dirty="0"/>
          </a:p>
        </p:txBody>
      </p:sp>
      <p:sp>
        <p:nvSpPr>
          <p:cNvPr id="56" name="Text Placeholder 6">
            <a:extLst>
              <a:ext uri="{FF2B5EF4-FFF2-40B4-BE49-F238E27FC236}">
                <a16:creationId xmlns:a16="http://schemas.microsoft.com/office/drawing/2014/main" id="{A764A4D1-97B2-C049-B7C4-F9E0712BAB0A}"/>
              </a:ext>
            </a:extLst>
          </p:cNvPr>
          <p:cNvSpPr>
            <a:spLocks noGrp="1"/>
          </p:cNvSpPr>
          <p:nvPr>
            <p:ph idx="90" hasCustomPrompt="1"/>
          </p:nvPr>
        </p:nvSpPr>
        <p:spPr>
          <a:xfrm>
            <a:off x="8416941" y="2146829"/>
            <a:ext cx="2750460" cy="1134000"/>
          </a:xfrm>
          <a:prstGeom prst="rect">
            <a:avLst/>
          </a:prstGeom>
        </p:spPr>
        <p:txBody>
          <a:bodyPr vert="horz" lIns="0" tIns="0" rIns="0" bIns="0" rtlCol="0">
            <a:noAutofit/>
          </a:bodyPr>
          <a:lstStyle>
            <a:lvl1pPr>
              <a:spcAft>
                <a:spcPts val="0"/>
              </a:spcAft>
              <a:defRPr sz="1100" cap="none" baseline="0">
                <a:solidFill>
                  <a:schemeClr val="accent1"/>
                </a:solidFill>
              </a:defRPr>
            </a:lvl1pPr>
            <a:lvl2pPr marL="0" indent="0">
              <a:spcBef>
                <a:spcPts val="0"/>
              </a:spcBef>
              <a:buNone/>
              <a:defRPr sz="900">
                <a:solidFill>
                  <a:schemeClr val="accent3"/>
                </a:solidFill>
              </a:defRPr>
            </a:lvl2pPr>
            <a:lvl3pPr marL="0" indent="0">
              <a:spcBef>
                <a:spcPts val="400"/>
              </a:spcBef>
              <a:spcAft>
                <a:spcPts val="0"/>
              </a:spcAft>
              <a:buNone/>
              <a:defRPr sz="800"/>
            </a:lvl3pPr>
            <a:lvl4pPr>
              <a:defRPr sz="1050"/>
            </a:lvl4pPr>
            <a:lvl5pPr>
              <a:defRPr sz="800"/>
            </a:lvl5pPr>
          </a:lstStyle>
          <a:p>
            <a:pPr lvl="0"/>
            <a:r>
              <a:rPr lang="en-US" dirty="0"/>
              <a:t>Name Surname</a:t>
            </a:r>
          </a:p>
          <a:p>
            <a:pPr lvl="1"/>
            <a:r>
              <a:rPr lang="en-US" dirty="0"/>
              <a:t>Title</a:t>
            </a:r>
          </a:p>
          <a:p>
            <a:pPr lvl="2"/>
            <a:r>
              <a:rPr lang="en-US" dirty="0"/>
              <a:t>Qualification</a:t>
            </a:r>
          </a:p>
          <a:p>
            <a:pPr lvl="2"/>
            <a:r>
              <a:rPr lang="en-US" dirty="0"/>
              <a:t>Experience</a:t>
            </a:r>
          </a:p>
        </p:txBody>
      </p:sp>
      <p:sp>
        <p:nvSpPr>
          <p:cNvPr id="57" name="Picture Placeholder 17">
            <a:extLst>
              <a:ext uri="{FF2B5EF4-FFF2-40B4-BE49-F238E27FC236}">
                <a16:creationId xmlns:a16="http://schemas.microsoft.com/office/drawing/2014/main" id="{107F32B9-231A-864B-3DD4-9DA3A875EE1A}"/>
              </a:ext>
            </a:extLst>
          </p:cNvPr>
          <p:cNvSpPr>
            <a:spLocks noGrp="1"/>
          </p:cNvSpPr>
          <p:nvPr>
            <p:ph type="pic" sz="quarter" idx="91" hasCustomPrompt="1"/>
          </p:nvPr>
        </p:nvSpPr>
        <p:spPr>
          <a:xfrm>
            <a:off x="7204695" y="3569758"/>
            <a:ext cx="1125269" cy="1133475"/>
          </a:xfrm>
          <a:prstGeom prst="rect">
            <a:avLst/>
          </a:prstGeom>
          <a:solidFill>
            <a:schemeClr val="bg2"/>
          </a:solidFill>
        </p:spPr>
        <p:txBody>
          <a:bodyPr/>
          <a:lstStyle>
            <a:lvl1pPr marL="0" indent="0" algn="ctr">
              <a:buNone/>
              <a:defRPr>
                <a:solidFill>
                  <a:schemeClr val="tx1"/>
                </a:solidFill>
              </a:defRPr>
            </a:lvl1pPr>
          </a:lstStyle>
          <a:p>
            <a:r>
              <a:rPr lang="en-AU" dirty="0"/>
              <a:t>Insert Image</a:t>
            </a:r>
          </a:p>
        </p:txBody>
      </p:sp>
      <p:sp>
        <p:nvSpPr>
          <p:cNvPr id="58" name="Content Placeholder 5">
            <a:extLst>
              <a:ext uri="{FF2B5EF4-FFF2-40B4-BE49-F238E27FC236}">
                <a16:creationId xmlns:a16="http://schemas.microsoft.com/office/drawing/2014/main" id="{159FB7BE-25F3-B3D5-E252-9722161BB1E8}"/>
              </a:ext>
            </a:extLst>
          </p:cNvPr>
          <p:cNvSpPr>
            <a:spLocks noGrp="1"/>
          </p:cNvSpPr>
          <p:nvPr>
            <p:ph sz="quarter" idx="92" hasCustomPrompt="1"/>
          </p:nvPr>
        </p:nvSpPr>
        <p:spPr>
          <a:xfrm rot="16200000">
            <a:off x="7811034" y="4134958"/>
            <a:ext cx="1134000" cy="3600"/>
          </a:xfrm>
          <a:prstGeom prst="rect">
            <a:avLst/>
          </a:prstGeom>
          <a:solidFill>
            <a:schemeClr val="bg2"/>
          </a:solidFill>
        </p:spPr>
        <p:txBody>
          <a:bodyPr/>
          <a:lstStyle>
            <a:lvl1pPr marL="0" indent="0">
              <a:buNone/>
              <a:defRPr/>
            </a:lvl1pPr>
          </a:lstStyle>
          <a:p>
            <a:pPr lvl="0"/>
            <a:r>
              <a:rPr lang="en-US" dirty="0"/>
              <a:t> </a:t>
            </a:r>
            <a:endParaRPr lang="en-AU" dirty="0"/>
          </a:p>
        </p:txBody>
      </p:sp>
      <p:sp>
        <p:nvSpPr>
          <p:cNvPr id="59" name="Text Placeholder 6">
            <a:extLst>
              <a:ext uri="{FF2B5EF4-FFF2-40B4-BE49-F238E27FC236}">
                <a16:creationId xmlns:a16="http://schemas.microsoft.com/office/drawing/2014/main" id="{C21A24AD-B5FB-F82D-804C-34520F179839}"/>
              </a:ext>
            </a:extLst>
          </p:cNvPr>
          <p:cNvSpPr>
            <a:spLocks noGrp="1"/>
          </p:cNvSpPr>
          <p:nvPr>
            <p:ph idx="93" hasCustomPrompt="1"/>
          </p:nvPr>
        </p:nvSpPr>
        <p:spPr>
          <a:xfrm>
            <a:off x="8416941" y="3569758"/>
            <a:ext cx="2750460" cy="1134000"/>
          </a:xfrm>
          <a:prstGeom prst="rect">
            <a:avLst/>
          </a:prstGeom>
        </p:spPr>
        <p:txBody>
          <a:bodyPr vert="horz" lIns="0" tIns="0" rIns="0" bIns="0" rtlCol="0">
            <a:noAutofit/>
          </a:bodyPr>
          <a:lstStyle>
            <a:lvl1pPr>
              <a:spcAft>
                <a:spcPts val="0"/>
              </a:spcAft>
              <a:defRPr sz="1100" cap="none" baseline="0">
                <a:solidFill>
                  <a:schemeClr val="accent1"/>
                </a:solidFill>
              </a:defRPr>
            </a:lvl1pPr>
            <a:lvl2pPr marL="0" indent="0">
              <a:spcBef>
                <a:spcPts val="0"/>
              </a:spcBef>
              <a:buNone/>
              <a:defRPr sz="900">
                <a:solidFill>
                  <a:schemeClr val="accent3"/>
                </a:solidFill>
              </a:defRPr>
            </a:lvl2pPr>
            <a:lvl3pPr marL="0" indent="0">
              <a:spcBef>
                <a:spcPts val="400"/>
              </a:spcBef>
              <a:spcAft>
                <a:spcPts val="0"/>
              </a:spcAft>
              <a:buNone/>
              <a:defRPr sz="800"/>
            </a:lvl3pPr>
            <a:lvl4pPr>
              <a:defRPr sz="1050"/>
            </a:lvl4pPr>
            <a:lvl5pPr>
              <a:defRPr sz="800"/>
            </a:lvl5pPr>
          </a:lstStyle>
          <a:p>
            <a:pPr lvl="0"/>
            <a:r>
              <a:rPr lang="en-US" dirty="0"/>
              <a:t>Name Surname</a:t>
            </a:r>
          </a:p>
          <a:p>
            <a:pPr lvl="1"/>
            <a:r>
              <a:rPr lang="en-US" dirty="0"/>
              <a:t>Title</a:t>
            </a:r>
          </a:p>
          <a:p>
            <a:pPr lvl="2"/>
            <a:r>
              <a:rPr lang="en-US" dirty="0"/>
              <a:t>Qualification</a:t>
            </a:r>
          </a:p>
          <a:p>
            <a:pPr lvl="2"/>
            <a:r>
              <a:rPr lang="en-US" dirty="0"/>
              <a:t>Experience</a:t>
            </a:r>
          </a:p>
        </p:txBody>
      </p:sp>
      <p:sp>
        <p:nvSpPr>
          <p:cNvPr id="60" name="Picture Placeholder 17">
            <a:extLst>
              <a:ext uri="{FF2B5EF4-FFF2-40B4-BE49-F238E27FC236}">
                <a16:creationId xmlns:a16="http://schemas.microsoft.com/office/drawing/2014/main" id="{18957E9E-5BA2-00F1-2BDF-B351557D25C7}"/>
              </a:ext>
            </a:extLst>
          </p:cNvPr>
          <p:cNvSpPr>
            <a:spLocks noGrp="1"/>
          </p:cNvSpPr>
          <p:nvPr>
            <p:ph type="pic" sz="quarter" idx="94" hasCustomPrompt="1"/>
          </p:nvPr>
        </p:nvSpPr>
        <p:spPr>
          <a:xfrm>
            <a:off x="7204695" y="4992688"/>
            <a:ext cx="1125269" cy="1133475"/>
          </a:xfrm>
          <a:prstGeom prst="rect">
            <a:avLst/>
          </a:prstGeom>
          <a:solidFill>
            <a:schemeClr val="bg2"/>
          </a:solidFill>
        </p:spPr>
        <p:txBody>
          <a:bodyPr/>
          <a:lstStyle>
            <a:lvl1pPr marL="0" indent="0" algn="ctr">
              <a:buNone/>
              <a:defRPr>
                <a:solidFill>
                  <a:schemeClr val="tx1"/>
                </a:solidFill>
              </a:defRPr>
            </a:lvl1pPr>
          </a:lstStyle>
          <a:p>
            <a:r>
              <a:rPr lang="en-AU" dirty="0"/>
              <a:t>Insert Image</a:t>
            </a:r>
          </a:p>
        </p:txBody>
      </p:sp>
      <p:sp>
        <p:nvSpPr>
          <p:cNvPr id="61" name="Content Placeholder 5">
            <a:extLst>
              <a:ext uri="{FF2B5EF4-FFF2-40B4-BE49-F238E27FC236}">
                <a16:creationId xmlns:a16="http://schemas.microsoft.com/office/drawing/2014/main" id="{1FE9D626-A675-C17B-19C1-19952FC36E5E}"/>
              </a:ext>
            </a:extLst>
          </p:cNvPr>
          <p:cNvSpPr>
            <a:spLocks noGrp="1"/>
          </p:cNvSpPr>
          <p:nvPr>
            <p:ph sz="quarter" idx="95" hasCustomPrompt="1"/>
          </p:nvPr>
        </p:nvSpPr>
        <p:spPr>
          <a:xfrm rot="16200000">
            <a:off x="7811034" y="5557888"/>
            <a:ext cx="1134000" cy="3600"/>
          </a:xfrm>
          <a:prstGeom prst="rect">
            <a:avLst/>
          </a:prstGeom>
          <a:solidFill>
            <a:schemeClr val="bg2"/>
          </a:solidFill>
        </p:spPr>
        <p:txBody>
          <a:bodyPr/>
          <a:lstStyle>
            <a:lvl1pPr marL="0" indent="0">
              <a:buNone/>
              <a:defRPr/>
            </a:lvl1pPr>
          </a:lstStyle>
          <a:p>
            <a:pPr lvl="0"/>
            <a:r>
              <a:rPr lang="en-US" dirty="0"/>
              <a:t> </a:t>
            </a:r>
            <a:endParaRPr lang="en-AU" dirty="0"/>
          </a:p>
        </p:txBody>
      </p:sp>
      <p:sp>
        <p:nvSpPr>
          <p:cNvPr id="62" name="Text Placeholder 6">
            <a:extLst>
              <a:ext uri="{FF2B5EF4-FFF2-40B4-BE49-F238E27FC236}">
                <a16:creationId xmlns:a16="http://schemas.microsoft.com/office/drawing/2014/main" id="{88AA537B-D815-84AB-D65B-AA373D081E5D}"/>
              </a:ext>
            </a:extLst>
          </p:cNvPr>
          <p:cNvSpPr>
            <a:spLocks noGrp="1"/>
          </p:cNvSpPr>
          <p:nvPr>
            <p:ph idx="96" hasCustomPrompt="1"/>
          </p:nvPr>
        </p:nvSpPr>
        <p:spPr>
          <a:xfrm>
            <a:off x="8416941" y="4992688"/>
            <a:ext cx="2750460" cy="1134000"/>
          </a:xfrm>
          <a:prstGeom prst="rect">
            <a:avLst/>
          </a:prstGeom>
        </p:spPr>
        <p:txBody>
          <a:bodyPr vert="horz" lIns="0" tIns="0" rIns="0" bIns="0" rtlCol="0">
            <a:noAutofit/>
          </a:bodyPr>
          <a:lstStyle>
            <a:lvl1pPr>
              <a:spcAft>
                <a:spcPts val="0"/>
              </a:spcAft>
              <a:defRPr sz="1100" cap="none" baseline="0">
                <a:solidFill>
                  <a:schemeClr val="accent1"/>
                </a:solidFill>
              </a:defRPr>
            </a:lvl1pPr>
            <a:lvl2pPr marL="0" indent="0">
              <a:spcBef>
                <a:spcPts val="0"/>
              </a:spcBef>
              <a:buNone/>
              <a:defRPr sz="900">
                <a:solidFill>
                  <a:schemeClr val="accent3"/>
                </a:solidFill>
              </a:defRPr>
            </a:lvl2pPr>
            <a:lvl3pPr marL="0" indent="0">
              <a:spcBef>
                <a:spcPts val="400"/>
              </a:spcBef>
              <a:spcAft>
                <a:spcPts val="0"/>
              </a:spcAft>
              <a:buNone/>
              <a:defRPr sz="800"/>
            </a:lvl3pPr>
            <a:lvl4pPr>
              <a:defRPr sz="1050"/>
            </a:lvl4pPr>
            <a:lvl5pPr>
              <a:defRPr sz="800"/>
            </a:lvl5pPr>
          </a:lstStyle>
          <a:p>
            <a:pPr lvl="0"/>
            <a:r>
              <a:rPr lang="en-US" dirty="0"/>
              <a:t>Name Surname</a:t>
            </a:r>
          </a:p>
          <a:p>
            <a:pPr lvl="1"/>
            <a:r>
              <a:rPr lang="en-US" dirty="0"/>
              <a:t>Title</a:t>
            </a:r>
          </a:p>
          <a:p>
            <a:pPr lvl="2"/>
            <a:r>
              <a:rPr lang="en-US" dirty="0"/>
              <a:t>Qualification</a:t>
            </a:r>
          </a:p>
          <a:p>
            <a:pPr lvl="2"/>
            <a:r>
              <a:rPr lang="en-US" dirty="0"/>
              <a:t>Experience</a:t>
            </a:r>
          </a:p>
        </p:txBody>
      </p:sp>
    </p:spTree>
    <p:extLst>
      <p:ext uri="{BB962C8B-B14F-4D97-AF65-F5344CB8AC3E}">
        <p14:creationId xmlns:p14="http://schemas.microsoft.com/office/powerpoint/2010/main" val="4129314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nd 4 small imag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9765803-EC46-6562-D3FA-BF56C64516FD}"/>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964DD711-8B37-E473-6B66-A5C9808CF89B}"/>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8" name="Picture Placeholder 11">
            <a:extLst>
              <a:ext uri="{FF2B5EF4-FFF2-40B4-BE49-F238E27FC236}">
                <a16:creationId xmlns:a16="http://schemas.microsoft.com/office/drawing/2014/main" id="{4E1DD996-EDC5-03B2-43C1-B43E5C30CDCB}"/>
              </a:ext>
            </a:extLst>
          </p:cNvPr>
          <p:cNvSpPr>
            <a:spLocks noGrp="1"/>
          </p:cNvSpPr>
          <p:nvPr>
            <p:ph type="pic" sz="quarter" idx="46" hasCustomPrompt="1"/>
          </p:nvPr>
        </p:nvSpPr>
        <p:spPr>
          <a:xfrm>
            <a:off x="6184621" y="1943099"/>
            <a:ext cx="2424235" cy="2016564"/>
          </a:xfrm>
          <a:custGeom>
            <a:avLst/>
            <a:gdLst>
              <a:gd name="connsiteX0" fmla="*/ 0 w 8128000"/>
              <a:gd name="connsiteY0" fmla="*/ 0 h 6858000"/>
              <a:gd name="connsiteX1" fmla="*/ 8128000 w 8128000"/>
              <a:gd name="connsiteY1" fmla="*/ 0 h 6858000"/>
              <a:gd name="connsiteX2" fmla="*/ 8128000 w 8128000"/>
              <a:gd name="connsiteY2" fmla="*/ 6858000 h 6858000"/>
              <a:gd name="connsiteX3" fmla="*/ 0 w 812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8000" h="6858000">
                <a:moveTo>
                  <a:pt x="0" y="0"/>
                </a:moveTo>
                <a:lnTo>
                  <a:pt x="8128000" y="0"/>
                </a:lnTo>
                <a:lnTo>
                  <a:pt x="8128000" y="6858000"/>
                </a:lnTo>
                <a:lnTo>
                  <a:pt x="0" y="6858000"/>
                </a:lnTo>
                <a:close/>
              </a:path>
            </a:pathLst>
          </a:custGeom>
          <a:solidFill>
            <a:schemeClr val="bg1">
              <a:lumMod val="85000"/>
              <a:alpha val="30000"/>
            </a:schemeClr>
          </a:solidFill>
        </p:spPr>
        <p:txBody>
          <a:bodyPr vert="horz" lIns="0" tIns="0" rIns="0" bIns="0" rtlCol="0" anchor="ctr">
            <a:normAutofit/>
          </a:bodyPr>
          <a:lstStyle>
            <a:lvl1pPr>
              <a:defRPr lang="en-AU" sz="1400" dirty="0"/>
            </a:lvl1pPr>
          </a:lstStyle>
          <a:p>
            <a:pPr lvl="0" algn="ctr"/>
            <a:r>
              <a:rPr lang="en-US" dirty="0"/>
              <a:t>Click on the icon to insert a </a:t>
            </a:r>
            <a:r>
              <a:rPr lang="en-AU" dirty="0"/>
              <a:t>picture</a:t>
            </a:r>
          </a:p>
        </p:txBody>
      </p:sp>
      <p:sp>
        <p:nvSpPr>
          <p:cNvPr id="9" name="Picture Placeholder 11">
            <a:extLst>
              <a:ext uri="{FF2B5EF4-FFF2-40B4-BE49-F238E27FC236}">
                <a16:creationId xmlns:a16="http://schemas.microsoft.com/office/drawing/2014/main" id="{AD36AB8A-9EC7-941A-8246-EC45D66695E8}"/>
              </a:ext>
            </a:extLst>
          </p:cNvPr>
          <p:cNvSpPr>
            <a:spLocks noGrp="1"/>
          </p:cNvSpPr>
          <p:nvPr>
            <p:ph type="pic" sz="quarter" idx="47" hasCustomPrompt="1"/>
          </p:nvPr>
        </p:nvSpPr>
        <p:spPr>
          <a:xfrm>
            <a:off x="8739064" y="1943099"/>
            <a:ext cx="2424235" cy="2016564"/>
          </a:xfrm>
          <a:custGeom>
            <a:avLst/>
            <a:gdLst>
              <a:gd name="connsiteX0" fmla="*/ 0 w 8128000"/>
              <a:gd name="connsiteY0" fmla="*/ 0 h 6858000"/>
              <a:gd name="connsiteX1" fmla="*/ 8128000 w 8128000"/>
              <a:gd name="connsiteY1" fmla="*/ 0 h 6858000"/>
              <a:gd name="connsiteX2" fmla="*/ 8128000 w 8128000"/>
              <a:gd name="connsiteY2" fmla="*/ 6858000 h 6858000"/>
              <a:gd name="connsiteX3" fmla="*/ 0 w 812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8000" h="6858000">
                <a:moveTo>
                  <a:pt x="0" y="0"/>
                </a:moveTo>
                <a:lnTo>
                  <a:pt x="8128000" y="0"/>
                </a:lnTo>
                <a:lnTo>
                  <a:pt x="8128000" y="6858000"/>
                </a:lnTo>
                <a:lnTo>
                  <a:pt x="0" y="6858000"/>
                </a:lnTo>
                <a:close/>
              </a:path>
            </a:pathLst>
          </a:custGeom>
          <a:solidFill>
            <a:schemeClr val="bg1">
              <a:lumMod val="85000"/>
              <a:alpha val="30000"/>
            </a:schemeClr>
          </a:solidFill>
        </p:spPr>
        <p:txBody>
          <a:bodyPr vert="horz" lIns="0" tIns="0" rIns="0" bIns="0" rtlCol="0" anchor="ctr">
            <a:normAutofit/>
          </a:bodyPr>
          <a:lstStyle>
            <a:lvl1pPr>
              <a:defRPr lang="en-AU" sz="1400" dirty="0"/>
            </a:lvl1pPr>
          </a:lstStyle>
          <a:p>
            <a:pPr lvl="0" algn="ctr"/>
            <a:r>
              <a:rPr lang="en-US" dirty="0"/>
              <a:t>Click on the icon to insert a </a:t>
            </a:r>
            <a:r>
              <a:rPr lang="en-AU" dirty="0"/>
              <a:t>picture</a:t>
            </a:r>
          </a:p>
        </p:txBody>
      </p:sp>
      <p:sp>
        <p:nvSpPr>
          <p:cNvPr id="10" name="Picture Placeholder 11">
            <a:extLst>
              <a:ext uri="{FF2B5EF4-FFF2-40B4-BE49-F238E27FC236}">
                <a16:creationId xmlns:a16="http://schemas.microsoft.com/office/drawing/2014/main" id="{1D19353B-DBD2-EB35-0194-7437E6CC833C}"/>
              </a:ext>
            </a:extLst>
          </p:cNvPr>
          <p:cNvSpPr>
            <a:spLocks noGrp="1"/>
          </p:cNvSpPr>
          <p:nvPr>
            <p:ph type="pic" sz="quarter" idx="48" hasCustomPrompt="1"/>
          </p:nvPr>
        </p:nvSpPr>
        <p:spPr>
          <a:xfrm>
            <a:off x="6184621" y="4109599"/>
            <a:ext cx="2424235" cy="2016564"/>
          </a:xfrm>
          <a:custGeom>
            <a:avLst/>
            <a:gdLst>
              <a:gd name="connsiteX0" fmla="*/ 0 w 8128000"/>
              <a:gd name="connsiteY0" fmla="*/ 0 h 6858000"/>
              <a:gd name="connsiteX1" fmla="*/ 8128000 w 8128000"/>
              <a:gd name="connsiteY1" fmla="*/ 0 h 6858000"/>
              <a:gd name="connsiteX2" fmla="*/ 8128000 w 8128000"/>
              <a:gd name="connsiteY2" fmla="*/ 6858000 h 6858000"/>
              <a:gd name="connsiteX3" fmla="*/ 0 w 812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8000" h="6858000">
                <a:moveTo>
                  <a:pt x="0" y="0"/>
                </a:moveTo>
                <a:lnTo>
                  <a:pt x="8128000" y="0"/>
                </a:lnTo>
                <a:lnTo>
                  <a:pt x="8128000" y="6858000"/>
                </a:lnTo>
                <a:lnTo>
                  <a:pt x="0" y="6858000"/>
                </a:lnTo>
                <a:close/>
              </a:path>
            </a:pathLst>
          </a:custGeom>
          <a:solidFill>
            <a:schemeClr val="bg1">
              <a:lumMod val="85000"/>
              <a:alpha val="30000"/>
            </a:schemeClr>
          </a:solidFill>
        </p:spPr>
        <p:txBody>
          <a:bodyPr vert="horz" lIns="0" tIns="0" rIns="0" bIns="0" rtlCol="0" anchor="ctr">
            <a:normAutofit/>
          </a:bodyPr>
          <a:lstStyle>
            <a:lvl1pPr>
              <a:defRPr lang="en-AU" sz="1400" dirty="0"/>
            </a:lvl1pPr>
          </a:lstStyle>
          <a:p>
            <a:pPr lvl="0" algn="ctr"/>
            <a:r>
              <a:rPr lang="en-US" dirty="0"/>
              <a:t>Click on the icon to insert a </a:t>
            </a:r>
            <a:r>
              <a:rPr lang="en-AU" dirty="0"/>
              <a:t>picture</a:t>
            </a:r>
          </a:p>
        </p:txBody>
      </p:sp>
      <p:sp>
        <p:nvSpPr>
          <p:cNvPr id="11" name="Picture Placeholder 11">
            <a:extLst>
              <a:ext uri="{FF2B5EF4-FFF2-40B4-BE49-F238E27FC236}">
                <a16:creationId xmlns:a16="http://schemas.microsoft.com/office/drawing/2014/main" id="{BBAFF964-ED72-B1B5-CF3D-72BA547A7D17}"/>
              </a:ext>
            </a:extLst>
          </p:cNvPr>
          <p:cNvSpPr>
            <a:spLocks noGrp="1"/>
          </p:cNvSpPr>
          <p:nvPr>
            <p:ph type="pic" sz="quarter" idx="49" hasCustomPrompt="1"/>
          </p:nvPr>
        </p:nvSpPr>
        <p:spPr>
          <a:xfrm>
            <a:off x="8739064" y="4109599"/>
            <a:ext cx="2424235" cy="2016564"/>
          </a:xfrm>
          <a:custGeom>
            <a:avLst/>
            <a:gdLst>
              <a:gd name="connsiteX0" fmla="*/ 0 w 8128000"/>
              <a:gd name="connsiteY0" fmla="*/ 0 h 6858000"/>
              <a:gd name="connsiteX1" fmla="*/ 8128000 w 8128000"/>
              <a:gd name="connsiteY1" fmla="*/ 0 h 6858000"/>
              <a:gd name="connsiteX2" fmla="*/ 8128000 w 8128000"/>
              <a:gd name="connsiteY2" fmla="*/ 6858000 h 6858000"/>
              <a:gd name="connsiteX3" fmla="*/ 0 w 812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8000" h="6858000">
                <a:moveTo>
                  <a:pt x="0" y="0"/>
                </a:moveTo>
                <a:lnTo>
                  <a:pt x="8128000" y="0"/>
                </a:lnTo>
                <a:lnTo>
                  <a:pt x="8128000" y="6858000"/>
                </a:lnTo>
                <a:lnTo>
                  <a:pt x="0" y="6858000"/>
                </a:lnTo>
                <a:close/>
              </a:path>
            </a:pathLst>
          </a:custGeom>
          <a:solidFill>
            <a:schemeClr val="bg1">
              <a:lumMod val="85000"/>
              <a:alpha val="30000"/>
            </a:schemeClr>
          </a:solidFill>
        </p:spPr>
        <p:txBody>
          <a:bodyPr vert="horz" lIns="0" tIns="0" rIns="0" bIns="0" rtlCol="0" anchor="ctr">
            <a:normAutofit/>
          </a:bodyPr>
          <a:lstStyle>
            <a:lvl1pPr>
              <a:defRPr lang="en-AU" sz="1400" dirty="0"/>
            </a:lvl1pPr>
          </a:lstStyle>
          <a:p>
            <a:pPr lvl="0" algn="ctr"/>
            <a:r>
              <a:rPr lang="en-US" dirty="0"/>
              <a:t>Click on the icon to insert a </a:t>
            </a:r>
            <a:r>
              <a:rPr lang="en-AU" dirty="0"/>
              <a:t>picture</a:t>
            </a:r>
          </a:p>
        </p:txBody>
      </p:sp>
      <p:sp>
        <p:nvSpPr>
          <p:cNvPr id="12" name="Title 1">
            <a:extLst>
              <a:ext uri="{FF2B5EF4-FFF2-40B4-BE49-F238E27FC236}">
                <a16:creationId xmlns:a16="http://schemas.microsoft.com/office/drawing/2014/main" id="{EF63E7C9-2A3D-FCA3-0F69-BB0C53235C70}"/>
              </a:ext>
            </a:extLst>
          </p:cNvPr>
          <p:cNvSpPr>
            <a:spLocks noGrp="1"/>
          </p:cNvSpPr>
          <p:nvPr>
            <p:ph type="title" hasCustomPrompt="1"/>
          </p:nvPr>
        </p:nvSpPr>
        <p:spPr>
          <a:xfrm>
            <a:off x="709613" y="723901"/>
            <a:ext cx="10453687" cy="324000"/>
          </a:xfrm>
        </p:spPr>
        <p:txBody>
          <a:bodyPr/>
          <a:lstStyle>
            <a:lvl1pPr>
              <a:defRPr>
                <a:solidFill>
                  <a:schemeClr val="accent1"/>
                </a:solidFill>
              </a:defRPr>
            </a:lvl1pPr>
          </a:lstStyle>
          <a:p>
            <a:r>
              <a:rPr lang="en-US" dirty="0"/>
              <a:t>Title</a:t>
            </a:r>
            <a:endParaRPr lang="en-AU" dirty="0"/>
          </a:p>
        </p:txBody>
      </p:sp>
      <p:sp>
        <p:nvSpPr>
          <p:cNvPr id="13" name="Text Placeholder 9">
            <a:extLst>
              <a:ext uri="{FF2B5EF4-FFF2-40B4-BE49-F238E27FC236}">
                <a16:creationId xmlns:a16="http://schemas.microsoft.com/office/drawing/2014/main" id="{93FC9A8C-1FBA-B0CD-E3C5-DA601EB59F50}"/>
              </a:ext>
            </a:extLst>
          </p:cNvPr>
          <p:cNvSpPr>
            <a:spLocks noGrp="1"/>
          </p:cNvSpPr>
          <p:nvPr>
            <p:ph type="body" sz="quarter" idx="13" hasCustomPrompt="1"/>
          </p:nvPr>
        </p:nvSpPr>
        <p:spPr>
          <a:xfrm>
            <a:off x="709613" y="1047750"/>
            <a:ext cx="10441055" cy="324000"/>
          </a:xfrm>
          <a:prstGeom prst="rect">
            <a:avLst/>
          </a:prstGeom>
        </p:spPr>
        <p:txBody>
          <a:bodyPr vert="horz" lIns="0" tIns="0" rIns="0" bIns="0" rtlCol="0">
            <a:noAutofit/>
          </a:bodyPr>
          <a:lstStyle>
            <a:lvl1pPr>
              <a:defRPr lang="en-AU" sz="2400" b="0" cap="none" dirty="0">
                <a:solidFill>
                  <a:schemeClr val="accent1"/>
                </a:solidFill>
              </a:defRPr>
            </a:lvl1pPr>
          </a:lstStyle>
          <a:p>
            <a:pPr lvl="0"/>
            <a:r>
              <a:rPr lang="en-US" dirty="0"/>
              <a:t>Subtitle</a:t>
            </a:r>
            <a:endParaRPr lang="en-AU" dirty="0"/>
          </a:p>
        </p:txBody>
      </p:sp>
      <p:sp>
        <p:nvSpPr>
          <p:cNvPr id="14" name="Content Placeholder 5">
            <a:extLst>
              <a:ext uri="{FF2B5EF4-FFF2-40B4-BE49-F238E27FC236}">
                <a16:creationId xmlns:a16="http://schemas.microsoft.com/office/drawing/2014/main" id="{321619C2-2D73-9FC7-704B-5FB199C4FEED}"/>
              </a:ext>
            </a:extLst>
          </p:cNvPr>
          <p:cNvSpPr>
            <a:spLocks noGrp="1"/>
          </p:cNvSpPr>
          <p:nvPr>
            <p:ph sz="quarter" idx="16"/>
          </p:nvPr>
        </p:nvSpPr>
        <p:spPr>
          <a:xfrm>
            <a:off x="709613" y="1952625"/>
            <a:ext cx="5040000" cy="41735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743950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banner + 3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3FDE-A319-1758-48A5-323BD8328939}"/>
              </a:ext>
            </a:extLst>
          </p:cNvPr>
          <p:cNvSpPr>
            <a:spLocks noGrp="1"/>
          </p:cNvSpPr>
          <p:nvPr>
            <p:ph type="title" hasCustomPrompt="1"/>
          </p:nvPr>
        </p:nvSpPr>
        <p:spPr>
          <a:xfrm>
            <a:off x="709613" y="723901"/>
            <a:ext cx="10453687" cy="324000"/>
          </a:xfrm>
        </p:spPr>
        <p:txBody>
          <a:bodyPr/>
          <a:lstStyle>
            <a:lvl1pPr>
              <a:defRPr>
                <a:solidFill>
                  <a:schemeClr val="bg1"/>
                </a:solidFill>
              </a:defRPr>
            </a:lvl1pPr>
          </a:lstStyle>
          <a:p>
            <a:r>
              <a:rPr lang="en-US" dirty="0"/>
              <a:t>Title</a:t>
            </a:r>
            <a:endParaRPr lang="en-AU" dirty="0"/>
          </a:p>
        </p:txBody>
      </p:sp>
      <p:sp>
        <p:nvSpPr>
          <p:cNvPr id="3" name="Footer Placeholder 2">
            <a:extLst>
              <a:ext uri="{FF2B5EF4-FFF2-40B4-BE49-F238E27FC236}">
                <a16:creationId xmlns:a16="http://schemas.microsoft.com/office/drawing/2014/main" id="{03ECA4F7-4500-33B1-62AF-BCF8281004E9}"/>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A01C4C71-085C-1F99-3D4B-2B616A5A6E27}"/>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10" name="Text Placeholder 9">
            <a:extLst>
              <a:ext uri="{FF2B5EF4-FFF2-40B4-BE49-F238E27FC236}">
                <a16:creationId xmlns:a16="http://schemas.microsoft.com/office/drawing/2014/main" id="{1AB385EB-A906-6F86-4A16-A2DFE12BC299}"/>
              </a:ext>
            </a:extLst>
          </p:cNvPr>
          <p:cNvSpPr>
            <a:spLocks noGrp="1"/>
          </p:cNvSpPr>
          <p:nvPr>
            <p:ph type="body" sz="quarter" idx="13" hasCustomPrompt="1"/>
          </p:nvPr>
        </p:nvSpPr>
        <p:spPr>
          <a:xfrm>
            <a:off x="709613" y="1047750"/>
            <a:ext cx="10441055" cy="324000"/>
          </a:xfrm>
          <a:prstGeom prst="rect">
            <a:avLst/>
          </a:prstGeom>
        </p:spPr>
        <p:txBody>
          <a:bodyPr vert="horz" lIns="0" tIns="0" rIns="0" bIns="0" rtlCol="0">
            <a:noAutofit/>
          </a:bodyPr>
          <a:lstStyle>
            <a:lvl1pPr>
              <a:defRPr lang="en-AU" sz="2400" b="0" cap="none" dirty="0">
                <a:solidFill>
                  <a:schemeClr val="bg1"/>
                </a:solidFill>
              </a:defRPr>
            </a:lvl1pPr>
          </a:lstStyle>
          <a:p>
            <a:pPr lvl="0"/>
            <a:r>
              <a:rPr lang="en-US" dirty="0"/>
              <a:t>Subtitle</a:t>
            </a:r>
            <a:endParaRPr lang="en-AU" dirty="0"/>
          </a:p>
        </p:txBody>
      </p:sp>
      <p:sp>
        <p:nvSpPr>
          <p:cNvPr id="17" name="Content Placeholder 5">
            <a:extLst>
              <a:ext uri="{FF2B5EF4-FFF2-40B4-BE49-F238E27FC236}">
                <a16:creationId xmlns:a16="http://schemas.microsoft.com/office/drawing/2014/main" id="{24C18E60-C45A-C82E-4055-81E377E40BC3}"/>
              </a:ext>
            </a:extLst>
          </p:cNvPr>
          <p:cNvSpPr>
            <a:spLocks noGrp="1"/>
          </p:cNvSpPr>
          <p:nvPr>
            <p:ph sz="quarter" idx="16"/>
          </p:nvPr>
        </p:nvSpPr>
        <p:spPr>
          <a:xfrm>
            <a:off x="709613" y="3692768"/>
            <a:ext cx="3240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8" name="Content Placeholder 5">
            <a:extLst>
              <a:ext uri="{FF2B5EF4-FFF2-40B4-BE49-F238E27FC236}">
                <a16:creationId xmlns:a16="http://schemas.microsoft.com/office/drawing/2014/main" id="{590E0D5A-E614-6597-3D1F-1DCDE72A2406}"/>
              </a:ext>
            </a:extLst>
          </p:cNvPr>
          <p:cNvSpPr>
            <a:spLocks noGrp="1"/>
          </p:cNvSpPr>
          <p:nvPr>
            <p:ph sz="quarter" idx="47"/>
          </p:nvPr>
        </p:nvSpPr>
        <p:spPr>
          <a:xfrm>
            <a:off x="4316456" y="3692768"/>
            <a:ext cx="3240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9" name="Content Placeholder 5">
            <a:extLst>
              <a:ext uri="{FF2B5EF4-FFF2-40B4-BE49-F238E27FC236}">
                <a16:creationId xmlns:a16="http://schemas.microsoft.com/office/drawing/2014/main" id="{1B50CDF1-E8CE-984E-A631-F1B113735724}"/>
              </a:ext>
            </a:extLst>
          </p:cNvPr>
          <p:cNvSpPr>
            <a:spLocks noGrp="1"/>
          </p:cNvSpPr>
          <p:nvPr>
            <p:ph sz="quarter" idx="48"/>
          </p:nvPr>
        </p:nvSpPr>
        <p:spPr>
          <a:xfrm>
            <a:off x="7923299" y="3692768"/>
            <a:ext cx="3240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6" name="Text Placeholder 2">
            <a:extLst>
              <a:ext uri="{FF2B5EF4-FFF2-40B4-BE49-F238E27FC236}">
                <a16:creationId xmlns:a16="http://schemas.microsoft.com/office/drawing/2014/main" id="{93D493C3-A1B8-1EC4-9147-D5B13B0BDA4B}"/>
              </a:ext>
            </a:extLst>
          </p:cNvPr>
          <p:cNvSpPr>
            <a:spLocks noGrp="1"/>
          </p:cNvSpPr>
          <p:nvPr>
            <p:ph type="body" sz="quarter" idx="40" hasCustomPrompt="1"/>
          </p:nvPr>
        </p:nvSpPr>
        <p:spPr>
          <a:xfrm>
            <a:off x="731838" y="2541908"/>
            <a:ext cx="972000" cy="972000"/>
          </a:xfrm>
          <a:prstGeom prst="rect">
            <a:avLst/>
          </a:prstGeom>
          <a:solidFill>
            <a:schemeClr val="accent1"/>
          </a:solidFill>
        </p:spPr>
        <p:txBody>
          <a:bodyPr/>
          <a:lstStyle>
            <a:lvl1pPr>
              <a:defRPr/>
            </a:lvl1pPr>
          </a:lstStyle>
          <a:p>
            <a:pPr lvl="0"/>
            <a:r>
              <a:rPr lang="en-US" dirty="0"/>
              <a:t> </a:t>
            </a:r>
            <a:endParaRPr lang="en-AU" dirty="0"/>
          </a:p>
        </p:txBody>
      </p:sp>
      <p:sp>
        <p:nvSpPr>
          <p:cNvPr id="27" name="Text Placeholder 2">
            <a:extLst>
              <a:ext uri="{FF2B5EF4-FFF2-40B4-BE49-F238E27FC236}">
                <a16:creationId xmlns:a16="http://schemas.microsoft.com/office/drawing/2014/main" id="{F980832A-4685-3F78-BACA-FCB4A334EC31}"/>
              </a:ext>
            </a:extLst>
          </p:cNvPr>
          <p:cNvSpPr>
            <a:spLocks noGrp="1"/>
          </p:cNvSpPr>
          <p:nvPr>
            <p:ph type="body" sz="quarter" idx="41" hasCustomPrompt="1"/>
          </p:nvPr>
        </p:nvSpPr>
        <p:spPr>
          <a:xfrm>
            <a:off x="4330513" y="2541908"/>
            <a:ext cx="972000" cy="972000"/>
          </a:xfrm>
          <a:prstGeom prst="rect">
            <a:avLst/>
          </a:prstGeom>
          <a:solidFill>
            <a:schemeClr val="accent2"/>
          </a:solidFill>
        </p:spPr>
        <p:txBody>
          <a:bodyPr/>
          <a:lstStyle>
            <a:lvl1pPr>
              <a:defRPr/>
            </a:lvl1pPr>
          </a:lstStyle>
          <a:p>
            <a:pPr lvl="0"/>
            <a:r>
              <a:rPr lang="en-US" dirty="0"/>
              <a:t> </a:t>
            </a:r>
            <a:endParaRPr lang="en-AU" dirty="0"/>
          </a:p>
        </p:txBody>
      </p:sp>
      <p:sp>
        <p:nvSpPr>
          <p:cNvPr id="28" name="Text Placeholder 2">
            <a:extLst>
              <a:ext uri="{FF2B5EF4-FFF2-40B4-BE49-F238E27FC236}">
                <a16:creationId xmlns:a16="http://schemas.microsoft.com/office/drawing/2014/main" id="{822F4CB1-DC00-7CD6-A943-8703B9BED839}"/>
              </a:ext>
            </a:extLst>
          </p:cNvPr>
          <p:cNvSpPr>
            <a:spLocks noGrp="1"/>
          </p:cNvSpPr>
          <p:nvPr>
            <p:ph type="body" sz="quarter" idx="42" hasCustomPrompt="1"/>
          </p:nvPr>
        </p:nvSpPr>
        <p:spPr>
          <a:xfrm>
            <a:off x="7929188" y="2541908"/>
            <a:ext cx="972000" cy="972000"/>
          </a:xfrm>
          <a:prstGeom prst="rect">
            <a:avLst/>
          </a:prstGeom>
          <a:solidFill>
            <a:schemeClr val="accent3"/>
          </a:solidFill>
        </p:spPr>
        <p:txBody>
          <a:bodyPr/>
          <a:lstStyle>
            <a:lvl1pPr>
              <a:defRPr/>
            </a:lvl1pPr>
          </a:lstStyle>
          <a:p>
            <a:pPr lvl="0"/>
            <a:r>
              <a:rPr lang="en-US" dirty="0"/>
              <a:t> </a:t>
            </a:r>
            <a:endParaRPr lang="en-AU" dirty="0"/>
          </a:p>
        </p:txBody>
      </p:sp>
      <p:sp>
        <p:nvSpPr>
          <p:cNvPr id="29" name="Content Placeholder 28">
            <a:extLst>
              <a:ext uri="{FF2B5EF4-FFF2-40B4-BE49-F238E27FC236}">
                <a16:creationId xmlns:a16="http://schemas.microsoft.com/office/drawing/2014/main" id="{EADB3A77-53FA-E259-AC0C-83548AD4F3EF}"/>
              </a:ext>
            </a:extLst>
          </p:cNvPr>
          <p:cNvSpPr>
            <a:spLocks noGrp="1"/>
          </p:cNvSpPr>
          <p:nvPr>
            <p:ph sz="quarter" idx="37" hasCustomPrompt="1"/>
          </p:nvPr>
        </p:nvSpPr>
        <p:spPr>
          <a:xfrm>
            <a:off x="4559793" y="2768239"/>
            <a:ext cx="519338" cy="519338"/>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dirty="0"/>
              <a:t>Icon</a:t>
            </a:r>
          </a:p>
        </p:txBody>
      </p:sp>
      <p:sp>
        <p:nvSpPr>
          <p:cNvPr id="30" name="Content Placeholder 29">
            <a:extLst>
              <a:ext uri="{FF2B5EF4-FFF2-40B4-BE49-F238E27FC236}">
                <a16:creationId xmlns:a16="http://schemas.microsoft.com/office/drawing/2014/main" id="{5A6C1E3F-C0D7-3750-313C-D671EFDFEE7E}"/>
              </a:ext>
            </a:extLst>
          </p:cNvPr>
          <p:cNvSpPr>
            <a:spLocks noGrp="1"/>
          </p:cNvSpPr>
          <p:nvPr>
            <p:ph sz="quarter" idx="49" hasCustomPrompt="1"/>
          </p:nvPr>
        </p:nvSpPr>
        <p:spPr>
          <a:xfrm>
            <a:off x="958169" y="2768239"/>
            <a:ext cx="519338" cy="519338"/>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bg1"/>
                </a:solidFill>
              </a:defRPr>
            </a:lvl1pPr>
          </a:lstStyle>
          <a:p>
            <a:pPr lvl="0"/>
            <a:r>
              <a:rPr lang="en-US" dirty="0"/>
              <a:t>Icon</a:t>
            </a:r>
          </a:p>
        </p:txBody>
      </p:sp>
      <p:sp>
        <p:nvSpPr>
          <p:cNvPr id="31" name="Content Placeholder 30">
            <a:extLst>
              <a:ext uri="{FF2B5EF4-FFF2-40B4-BE49-F238E27FC236}">
                <a16:creationId xmlns:a16="http://schemas.microsoft.com/office/drawing/2014/main" id="{11617D9A-15B6-2809-7DA4-8039E905426B}"/>
              </a:ext>
            </a:extLst>
          </p:cNvPr>
          <p:cNvSpPr>
            <a:spLocks noGrp="1"/>
          </p:cNvSpPr>
          <p:nvPr>
            <p:ph sz="quarter" idx="50" hasCustomPrompt="1"/>
          </p:nvPr>
        </p:nvSpPr>
        <p:spPr>
          <a:xfrm>
            <a:off x="8155519" y="2768239"/>
            <a:ext cx="519338" cy="519338"/>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dirty="0"/>
              <a:t>Icon</a:t>
            </a:r>
          </a:p>
        </p:txBody>
      </p:sp>
      <p:sp>
        <p:nvSpPr>
          <p:cNvPr id="32" name="Picture Placeholder 5">
            <a:extLst>
              <a:ext uri="{FF2B5EF4-FFF2-40B4-BE49-F238E27FC236}">
                <a16:creationId xmlns:a16="http://schemas.microsoft.com/office/drawing/2014/main" id="{8A0E5C82-4A04-CB2A-BBAF-CC4F95D217B8}"/>
              </a:ext>
            </a:extLst>
          </p:cNvPr>
          <p:cNvSpPr>
            <a:spLocks noGrp="1"/>
          </p:cNvSpPr>
          <p:nvPr>
            <p:ph type="pic" sz="quarter" idx="51" hasCustomPrompt="1"/>
          </p:nvPr>
        </p:nvSpPr>
        <p:spPr>
          <a:xfrm>
            <a:off x="0" y="0"/>
            <a:ext cx="11544300" cy="2260092"/>
          </a:xfrm>
          <a:custGeom>
            <a:avLst/>
            <a:gdLst>
              <a:gd name="connsiteX0" fmla="*/ 0 w 5749636"/>
              <a:gd name="connsiteY0" fmla="*/ 0 h 6858000"/>
              <a:gd name="connsiteX1" fmla="*/ 5749636 w 5749636"/>
              <a:gd name="connsiteY1" fmla="*/ 0 h 6858000"/>
              <a:gd name="connsiteX2" fmla="*/ 5749636 w 5749636"/>
              <a:gd name="connsiteY2" fmla="*/ 6858000 h 6858000"/>
              <a:gd name="connsiteX3" fmla="*/ 0 w 57496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49636" h="6858000">
                <a:moveTo>
                  <a:pt x="0" y="0"/>
                </a:moveTo>
                <a:lnTo>
                  <a:pt x="5749636" y="0"/>
                </a:lnTo>
                <a:lnTo>
                  <a:pt x="5749636" y="6858000"/>
                </a:lnTo>
                <a:lnTo>
                  <a:pt x="0" y="6858000"/>
                </a:lnTo>
                <a:close/>
              </a:path>
            </a:pathLst>
          </a:custGeom>
          <a:solidFill>
            <a:schemeClr val="bg2"/>
          </a:solidFill>
        </p:spPr>
        <p:txBody>
          <a:bodyPr wrap="square">
            <a:noAutofit/>
          </a:bodyPr>
          <a:lstStyle>
            <a:lvl1pPr marL="0" indent="0" algn="ctr">
              <a:buNone/>
              <a:defRPr>
                <a:solidFill>
                  <a:schemeClr val="tx1"/>
                </a:solidFill>
              </a:defRPr>
            </a:lvl1pPr>
          </a:lstStyle>
          <a:p>
            <a:r>
              <a:rPr lang="en-AU" dirty="0"/>
              <a:t>Insert Image and send to back</a:t>
            </a:r>
          </a:p>
        </p:txBody>
      </p:sp>
    </p:spTree>
    <p:extLst>
      <p:ext uri="{BB962C8B-B14F-4D97-AF65-F5344CB8AC3E}">
        <p14:creationId xmlns:p14="http://schemas.microsoft.com/office/powerpoint/2010/main" val="4143524564"/>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3FDE-A319-1758-48A5-323BD8328939}"/>
              </a:ext>
            </a:extLst>
          </p:cNvPr>
          <p:cNvSpPr>
            <a:spLocks noGrp="1"/>
          </p:cNvSpPr>
          <p:nvPr>
            <p:ph type="title" hasCustomPrompt="1"/>
          </p:nvPr>
        </p:nvSpPr>
        <p:spPr>
          <a:xfrm>
            <a:off x="709613" y="723901"/>
            <a:ext cx="10453687" cy="324000"/>
          </a:xfrm>
        </p:spPr>
        <p:txBody>
          <a:bodyPr/>
          <a:lstStyle>
            <a:lvl1pPr>
              <a:defRPr>
                <a:solidFill>
                  <a:schemeClr val="accent1"/>
                </a:solidFill>
              </a:defRPr>
            </a:lvl1pPr>
          </a:lstStyle>
          <a:p>
            <a:r>
              <a:rPr lang="en-US" dirty="0"/>
              <a:t>Title</a:t>
            </a:r>
            <a:endParaRPr lang="en-AU" dirty="0"/>
          </a:p>
        </p:txBody>
      </p:sp>
      <p:sp>
        <p:nvSpPr>
          <p:cNvPr id="3" name="Footer Placeholder 2">
            <a:extLst>
              <a:ext uri="{FF2B5EF4-FFF2-40B4-BE49-F238E27FC236}">
                <a16:creationId xmlns:a16="http://schemas.microsoft.com/office/drawing/2014/main" id="{03ECA4F7-4500-33B1-62AF-BCF8281004E9}"/>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A01C4C71-085C-1F99-3D4B-2B616A5A6E27}"/>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10" name="Text Placeholder 9">
            <a:extLst>
              <a:ext uri="{FF2B5EF4-FFF2-40B4-BE49-F238E27FC236}">
                <a16:creationId xmlns:a16="http://schemas.microsoft.com/office/drawing/2014/main" id="{1AB385EB-A906-6F86-4A16-A2DFE12BC299}"/>
              </a:ext>
            </a:extLst>
          </p:cNvPr>
          <p:cNvSpPr>
            <a:spLocks noGrp="1"/>
          </p:cNvSpPr>
          <p:nvPr>
            <p:ph type="body" sz="quarter" idx="13" hasCustomPrompt="1"/>
          </p:nvPr>
        </p:nvSpPr>
        <p:spPr>
          <a:xfrm>
            <a:off x="709613" y="1047750"/>
            <a:ext cx="10441055" cy="324000"/>
          </a:xfrm>
          <a:prstGeom prst="rect">
            <a:avLst/>
          </a:prstGeom>
        </p:spPr>
        <p:txBody>
          <a:bodyPr vert="horz" lIns="0" tIns="0" rIns="0" bIns="0" rtlCol="0">
            <a:noAutofit/>
          </a:bodyPr>
          <a:lstStyle>
            <a:lvl1pPr>
              <a:defRPr lang="en-AU" sz="2400" b="0" cap="none" dirty="0">
                <a:solidFill>
                  <a:schemeClr val="accent1"/>
                </a:solidFill>
              </a:defRPr>
            </a:lvl1pPr>
          </a:lstStyle>
          <a:p>
            <a:pPr lvl="0"/>
            <a:r>
              <a:rPr lang="en-US" dirty="0"/>
              <a:t>Subtitle</a:t>
            </a:r>
            <a:endParaRPr lang="en-AU" dirty="0"/>
          </a:p>
        </p:txBody>
      </p:sp>
      <p:sp>
        <p:nvSpPr>
          <p:cNvPr id="17" name="Content Placeholder 5">
            <a:extLst>
              <a:ext uri="{FF2B5EF4-FFF2-40B4-BE49-F238E27FC236}">
                <a16:creationId xmlns:a16="http://schemas.microsoft.com/office/drawing/2014/main" id="{24C18E60-C45A-C82E-4055-81E377E40BC3}"/>
              </a:ext>
            </a:extLst>
          </p:cNvPr>
          <p:cNvSpPr>
            <a:spLocks noGrp="1"/>
          </p:cNvSpPr>
          <p:nvPr>
            <p:ph sz="quarter" idx="16"/>
          </p:nvPr>
        </p:nvSpPr>
        <p:spPr>
          <a:xfrm>
            <a:off x="709613" y="3093959"/>
            <a:ext cx="3240000" cy="30322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8" name="Content Placeholder 5">
            <a:extLst>
              <a:ext uri="{FF2B5EF4-FFF2-40B4-BE49-F238E27FC236}">
                <a16:creationId xmlns:a16="http://schemas.microsoft.com/office/drawing/2014/main" id="{590E0D5A-E614-6597-3D1F-1DCDE72A2406}"/>
              </a:ext>
            </a:extLst>
          </p:cNvPr>
          <p:cNvSpPr>
            <a:spLocks noGrp="1"/>
          </p:cNvSpPr>
          <p:nvPr>
            <p:ph sz="quarter" idx="47"/>
          </p:nvPr>
        </p:nvSpPr>
        <p:spPr>
          <a:xfrm>
            <a:off x="4316456" y="3093959"/>
            <a:ext cx="3240000" cy="30322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9" name="Content Placeholder 5">
            <a:extLst>
              <a:ext uri="{FF2B5EF4-FFF2-40B4-BE49-F238E27FC236}">
                <a16:creationId xmlns:a16="http://schemas.microsoft.com/office/drawing/2014/main" id="{1B50CDF1-E8CE-984E-A631-F1B113735724}"/>
              </a:ext>
            </a:extLst>
          </p:cNvPr>
          <p:cNvSpPr>
            <a:spLocks noGrp="1"/>
          </p:cNvSpPr>
          <p:nvPr>
            <p:ph sz="quarter" idx="48"/>
          </p:nvPr>
        </p:nvSpPr>
        <p:spPr>
          <a:xfrm>
            <a:off x="7923299" y="3093959"/>
            <a:ext cx="3240000" cy="30322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6" name="Text Placeholder 2">
            <a:extLst>
              <a:ext uri="{FF2B5EF4-FFF2-40B4-BE49-F238E27FC236}">
                <a16:creationId xmlns:a16="http://schemas.microsoft.com/office/drawing/2014/main" id="{93D493C3-A1B8-1EC4-9147-D5B13B0BDA4B}"/>
              </a:ext>
            </a:extLst>
          </p:cNvPr>
          <p:cNvSpPr>
            <a:spLocks noGrp="1"/>
          </p:cNvSpPr>
          <p:nvPr>
            <p:ph type="body" sz="quarter" idx="40" hasCustomPrompt="1"/>
          </p:nvPr>
        </p:nvSpPr>
        <p:spPr>
          <a:xfrm>
            <a:off x="731838" y="1943100"/>
            <a:ext cx="972000" cy="972000"/>
          </a:xfrm>
          <a:prstGeom prst="rect">
            <a:avLst/>
          </a:prstGeom>
          <a:solidFill>
            <a:schemeClr val="accent1"/>
          </a:solidFill>
        </p:spPr>
        <p:txBody>
          <a:bodyPr/>
          <a:lstStyle>
            <a:lvl1pPr>
              <a:defRPr/>
            </a:lvl1pPr>
          </a:lstStyle>
          <a:p>
            <a:pPr lvl="0"/>
            <a:r>
              <a:rPr lang="en-US" dirty="0"/>
              <a:t> </a:t>
            </a:r>
            <a:endParaRPr lang="en-AU" dirty="0"/>
          </a:p>
        </p:txBody>
      </p:sp>
      <p:sp>
        <p:nvSpPr>
          <p:cNvPr id="27" name="Text Placeholder 2">
            <a:extLst>
              <a:ext uri="{FF2B5EF4-FFF2-40B4-BE49-F238E27FC236}">
                <a16:creationId xmlns:a16="http://schemas.microsoft.com/office/drawing/2014/main" id="{F980832A-4685-3F78-BACA-FCB4A334EC31}"/>
              </a:ext>
            </a:extLst>
          </p:cNvPr>
          <p:cNvSpPr>
            <a:spLocks noGrp="1"/>
          </p:cNvSpPr>
          <p:nvPr>
            <p:ph type="body" sz="quarter" idx="41" hasCustomPrompt="1"/>
          </p:nvPr>
        </p:nvSpPr>
        <p:spPr>
          <a:xfrm>
            <a:off x="4330513" y="1943100"/>
            <a:ext cx="972000" cy="972000"/>
          </a:xfrm>
          <a:prstGeom prst="rect">
            <a:avLst/>
          </a:prstGeom>
          <a:solidFill>
            <a:schemeClr val="accent2"/>
          </a:solidFill>
        </p:spPr>
        <p:txBody>
          <a:bodyPr/>
          <a:lstStyle>
            <a:lvl1pPr>
              <a:defRPr/>
            </a:lvl1pPr>
          </a:lstStyle>
          <a:p>
            <a:pPr lvl="0"/>
            <a:r>
              <a:rPr lang="en-US" dirty="0"/>
              <a:t> </a:t>
            </a:r>
            <a:endParaRPr lang="en-AU" dirty="0"/>
          </a:p>
        </p:txBody>
      </p:sp>
      <p:sp>
        <p:nvSpPr>
          <p:cNvPr id="28" name="Text Placeholder 2">
            <a:extLst>
              <a:ext uri="{FF2B5EF4-FFF2-40B4-BE49-F238E27FC236}">
                <a16:creationId xmlns:a16="http://schemas.microsoft.com/office/drawing/2014/main" id="{822F4CB1-DC00-7CD6-A943-8703B9BED839}"/>
              </a:ext>
            </a:extLst>
          </p:cNvPr>
          <p:cNvSpPr>
            <a:spLocks noGrp="1"/>
          </p:cNvSpPr>
          <p:nvPr>
            <p:ph type="body" sz="quarter" idx="42" hasCustomPrompt="1"/>
          </p:nvPr>
        </p:nvSpPr>
        <p:spPr>
          <a:xfrm>
            <a:off x="7929188" y="1943100"/>
            <a:ext cx="972000" cy="972000"/>
          </a:xfrm>
          <a:prstGeom prst="rect">
            <a:avLst/>
          </a:prstGeom>
          <a:solidFill>
            <a:schemeClr val="accent3"/>
          </a:solidFill>
        </p:spPr>
        <p:txBody>
          <a:bodyPr/>
          <a:lstStyle>
            <a:lvl1pPr>
              <a:defRPr/>
            </a:lvl1pPr>
          </a:lstStyle>
          <a:p>
            <a:pPr lvl="0"/>
            <a:r>
              <a:rPr lang="en-US" dirty="0"/>
              <a:t> </a:t>
            </a:r>
            <a:endParaRPr lang="en-AU" dirty="0"/>
          </a:p>
        </p:txBody>
      </p:sp>
      <p:sp>
        <p:nvSpPr>
          <p:cNvPr id="29" name="Content Placeholder 28">
            <a:extLst>
              <a:ext uri="{FF2B5EF4-FFF2-40B4-BE49-F238E27FC236}">
                <a16:creationId xmlns:a16="http://schemas.microsoft.com/office/drawing/2014/main" id="{EADB3A77-53FA-E259-AC0C-83548AD4F3EF}"/>
              </a:ext>
            </a:extLst>
          </p:cNvPr>
          <p:cNvSpPr>
            <a:spLocks noGrp="1"/>
          </p:cNvSpPr>
          <p:nvPr>
            <p:ph sz="quarter" idx="37"/>
          </p:nvPr>
        </p:nvSpPr>
        <p:spPr>
          <a:xfrm>
            <a:off x="4559793" y="2169431"/>
            <a:ext cx="519338" cy="519338"/>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a:t>Click to edit Master text styles</a:t>
            </a:r>
          </a:p>
        </p:txBody>
      </p:sp>
      <p:sp>
        <p:nvSpPr>
          <p:cNvPr id="30" name="Content Placeholder 29">
            <a:extLst>
              <a:ext uri="{FF2B5EF4-FFF2-40B4-BE49-F238E27FC236}">
                <a16:creationId xmlns:a16="http://schemas.microsoft.com/office/drawing/2014/main" id="{5A6C1E3F-C0D7-3750-313C-D671EFDFEE7E}"/>
              </a:ext>
            </a:extLst>
          </p:cNvPr>
          <p:cNvSpPr>
            <a:spLocks noGrp="1"/>
          </p:cNvSpPr>
          <p:nvPr>
            <p:ph sz="quarter" idx="49"/>
          </p:nvPr>
        </p:nvSpPr>
        <p:spPr>
          <a:xfrm>
            <a:off x="958169" y="2169431"/>
            <a:ext cx="519338" cy="519338"/>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a:t>Click to edit Master text styles</a:t>
            </a:r>
          </a:p>
        </p:txBody>
      </p:sp>
      <p:sp>
        <p:nvSpPr>
          <p:cNvPr id="31" name="Content Placeholder 30">
            <a:extLst>
              <a:ext uri="{FF2B5EF4-FFF2-40B4-BE49-F238E27FC236}">
                <a16:creationId xmlns:a16="http://schemas.microsoft.com/office/drawing/2014/main" id="{11617D9A-15B6-2809-7DA4-8039E905426B}"/>
              </a:ext>
            </a:extLst>
          </p:cNvPr>
          <p:cNvSpPr>
            <a:spLocks noGrp="1"/>
          </p:cNvSpPr>
          <p:nvPr>
            <p:ph sz="quarter" idx="50"/>
          </p:nvPr>
        </p:nvSpPr>
        <p:spPr>
          <a:xfrm>
            <a:off x="8155519" y="2169431"/>
            <a:ext cx="519338" cy="519338"/>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304767401"/>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banner + 4 ico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0E26A6E-43BC-1985-9A90-EB4527C3CF76}"/>
              </a:ext>
            </a:extLst>
          </p:cNvPr>
          <p:cNvSpPr>
            <a:spLocks noGrp="1"/>
          </p:cNvSpPr>
          <p:nvPr>
            <p:ph type="pic" sz="quarter" idx="45" hasCustomPrompt="1"/>
          </p:nvPr>
        </p:nvSpPr>
        <p:spPr>
          <a:xfrm>
            <a:off x="0" y="0"/>
            <a:ext cx="11544300" cy="3543300"/>
          </a:xfrm>
          <a:custGeom>
            <a:avLst/>
            <a:gdLst>
              <a:gd name="connsiteX0" fmla="*/ 0 w 5749636"/>
              <a:gd name="connsiteY0" fmla="*/ 0 h 6858000"/>
              <a:gd name="connsiteX1" fmla="*/ 5749636 w 5749636"/>
              <a:gd name="connsiteY1" fmla="*/ 0 h 6858000"/>
              <a:gd name="connsiteX2" fmla="*/ 5749636 w 5749636"/>
              <a:gd name="connsiteY2" fmla="*/ 6858000 h 6858000"/>
              <a:gd name="connsiteX3" fmla="*/ 0 w 57496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49636" h="6858000">
                <a:moveTo>
                  <a:pt x="0" y="0"/>
                </a:moveTo>
                <a:lnTo>
                  <a:pt x="5749636" y="0"/>
                </a:lnTo>
                <a:lnTo>
                  <a:pt x="5749636" y="6858000"/>
                </a:lnTo>
                <a:lnTo>
                  <a:pt x="0" y="6858000"/>
                </a:lnTo>
                <a:close/>
              </a:path>
            </a:pathLst>
          </a:custGeom>
          <a:solidFill>
            <a:schemeClr val="bg2"/>
          </a:solidFill>
        </p:spPr>
        <p:txBody>
          <a:bodyPr wrap="square">
            <a:noAutofit/>
          </a:bodyPr>
          <a:lstStyle>
            <a:lvl1pPr marL="0" indent="0" algn="ctr">
              <a:buNone/>
              <a:defRPr>
                <a:solidFill>
                  <a:schemeClr val="tx1"/>
                </a:solidFill>
              </a:defRPr>
            </a:lvl1pPr>
          </a:lstStyle>
          <a:p>
            <a:r>
              <a:rPr lang="en-AU" dirty="0"/>
              <a:t>Insert Image</a:t>
            </a:r>
          </a:p>
        </p:txBody>
      </p:sp>
      <p:sp>
        <p:nvSpPr>
          <p:cNvPr id="2" name="Title 1">
            <a:extLst>
              <a:ext uri="{FF2B5EF4-FFF2-40B4-BE49-F238E27FC236}">
                <a16:creationId xmlns:a16="http://schemas.microsoft.com/office/drawing/2014/main" id="{F9863FDE-A319-1758-48A5-323BD8328939}"/>
              </a:ext>
            </a:extLst>
          </p:cNvPr>
          <p:cNvSpPr>
            <a:spLocks noGrp="1"/>
          </p:cNvSpPr>
          <p:nvPr>
            <p:ph type="title" hasCustomPrompt="1"/>
          </p:nvPr>
        </p:nvSpPr>
        <p:spPr>
          <a:xfrm>
            <a:off x="709613" y="723901"/>
            <a:ext cx="10453687" cy="324000"/>
          </a:xfrm>
        </p:spPr>
        <p:txBody>
          <a:bodyPr/>
          <a:lstStyle>
            <a:lvl1pPr>
              <a:defRPr>
                <a:solidFill>
                  <a:schemeClr val="bg1"/>
                </a:solidFill>
              </a:defRPr>
            </a:lvl1pPr>
          </a:lstStyle>
          <a:p>
            <a:r>
              <a:rPr lang="en-US" dirty="0"/>
              <a:t>Title</a:t>
            </a:r>
            <a:endParaRPr lang="en-AU" dirty="0"/>
          </a:p>
        </p:txBody>
      </p:sp>
      <p:sp>
        <p:nvSpPr>
          <p:cNvPr id="3" name="Footer Placeholder 2">
            <a:extLst>
              <a:ext uri="{FF2B5EF4-FFF2-40B4-BE49-F238E27FC236}">
                <a16:creationId xmlns:a16="http://schemas.microsoft.com/office/drawing/2014/main" id="{03ECA4F7-4500-33B1-62AF-BCF8281004E9}"/>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A01C4C71-085C-1F99-3D4B-2B616A5A6E27}"/>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10" name="Text Placeholder 9">
            <a:extLst>
              <a:ext uri="{FF2B5EF4-FFF2-40B4-BE49-F238E27FC236}">
                <a16:creationId xmlns:a16="http://schemas.microsoft.com/office/drawing/2014/main" id="{1AB385EB-A906-6F86-4A16-A2DFE12BC299}"/>
              </a:ext>
            </a:extLst>
          </p:cNvPr>
          <p:cNvSpPr>
            <a:spLocks noGrp="1"/>
          </p:cNvSpPr>
          <p:nvPr>
            <p:ph type="body" sz="quarter" idx="13" hasCustomPrompt="1"/>
          </p:nvPr>
        </p:nvSpPr>
        <p:spPr>
          <a:xfrm>
            <a:off x="709613" y="1047750"/>
            <a:ext cx="10441055" cy="324000"/>
          </a:xfrm>
          <a:prstGeom prst="rect">
            <a:avLst/>
          </a:prstGeom>
        </p:spPr>
        <p:txBody>
          <a:bodyPr vert="horz" lIns="0" tIns="0" rIns="0" bIns="0" rtlCol="0">
            <a:noAutofit/>
          </a:bodyPr>
          <a:lstStyle>
            <a:lvl1pPr>
              <a:defRPr lang="en-AU" sz="2400" b="0" cap="none" dirty="0">
                <a:solidFill>
                  <a:schemeClr val="bg1"/>
                </a:solidFill>
              </a:defRPr>
            </a:lvl1pPr>
          </a:lstStyle>
          <a:p>
            <a:pPr lvl="0"/>
            <a:r>
              <a:rPr lang="en-US" dirty="0"/>
              <a:t>Subtitle</a:t>
            </a:r>
            <a:endParaRPr lang="en-AU" dirty="0"/>
          </a:p>
        </p:txBody>
      </p:sp>
      <p:sp>
        <p:nvSpPr>
          <p:cNvPr id="5" name="Text Placeholder 2">
            <a:extLst>
              <a:ext uri="{FF2B5EF4-FFF2-40B4-BE49-F238E27FC236}">
                <a16:creationId xmlns:a16="http://schemas.microsoft.com/office/drawing/2014/main" id="{AD224545-8EA4-CE8F-580D-41C1DD265DBE}"/>
              </a:ext>
            </a:extLst>
          </p:cNvPr>
          <p:cNvSpPr>
            <a:spLocks noGrp="1"/>
          </p:cNvSpPr>
          <p:nvPr>
            <p:ph type="body" sz="quarter" idx="40" hasCustomPrompt="1"/>
          </p:nvPr>
        </p:nvSpPr>
        <p:spPr>
          <a:xfrm>
            <a:off x="731838" y="3070228"/>
            <a:ext cx="972000" cy="972000"/>
          </a:xfrm>
          <a:prstGeom prst="rect">
            <a:avLst/>
          </a:prstGeom>
          <a:solidFill>
            <a:schemeClr val="accent1"/>
          </a:solidFill>
        </p:spPr>
        <p:txBody>
          <a:bodyPr/>
          <a:lstStyle>
            <a:lvl1pPr>
              <a:defRPr/>
            </a:lvl1pPr>
          </a:lstStyle>
          <a:p>
            <a:pPr lvl="0"/>
            <a:r>
              <a:rPr lang="en-US" dirty="0"/>
              <a:t> </a:t>
            </a:r>
            <a:endParaRPr lang="en-AU" dirty="0"/>
          </a:p>
        </p:txBody>
      </p:sp>
      <p:sp>
        <p:nvSpPr>
          <p:cNvPr id="7" name="Text Placeholder 2">
            <a:extLst>
              <a:ext uri="{FF2B5EF4-FFF2-40B4-BE49-F238E27FC236}">
                <a16:creationId xmlns:a16="http://schemas.microsoft.com/office/drawing/2014/main" id="{D098F91B-939D-D911-6883-CEAD65EB280E}"/>
              </a:ext>
            </a:extLst>
          </p:cNvPr>
          <p:cNvSpPr>
            <a:spLocks noGrp="1"/>
          </p:cNvSpPr>
          <p:nvPr>
            <p:ph type="body" sz="quarter" idx="41" hasCustomPrompt="1"/>
          </p:nvPr>
        </p:nvSpPr>
        <p:spPr>
          <a:xfrm>
            <a:off x="3426175" y="3070228"/>
            <a:ext cx="972000" cy="972000"/>
          </a:xfrm>
          <a:prstGeom prst="rect">
            <a:avLst/>
          </a:prstGeom>
          <a:solidFill>
            <a:schemeClr val="accent2"/>
          </a:solidFill>
        </p:spPr>
        <p:txBody>
          <a:bodyPr/>
          <a:lstStyle>
            <a:lvl1pPr>
              <a:defRPr/>
            </a:lvl1pPr>
          </a:lstStyle>
          <a:p>
            <a:pPr lvl="0"/>
            <a:r>
              <a:rPr lang="en-US" dirty="0"/>
              <a:t> </a:t>
            </a:r>
            <a:endParaRPr lang="en-AU" dirty="0"/>
          </a:p>
        </p:txBody>
      </p:sp>
      <p:sp>
        <p:nvSpPr>
          <p:cNvPr id="8" name="Text Placeholder 2">
            <a:extLst>
              <a:ext uri="{FF2B5EF4-FFF2-40B4-BE49-F238E27FC236}">
                <a16:creationId xmlns:a16="http://schemas.microsoft.com/office/drawing/2014/main" id="{EBFD0B2B-143F-94D5-D970-DB50E7D7045C}"/>
              </a:ext>
            </a:extLst>
          </p:cNvPr>
          <p:cNvSpPr>
            <a:spLocks noGrp="1"/>
          </p:cNvSpPr>
          <p:nvPr>
            <p:ph type="body" sz="quarter" idx="42" hasCustomPrompt="1"/>
          </p:nvPr>
        </p:nvSpPr>
        <p:spPr>
          <a:xfrm>
            <a:off x="6142737" y="3070228"/>
            <a:ext cx="972000" cy="972000"/>
          </a:xfrm>
          <a:prstGeom prst="rect">
            <a:avLst/>
          </a:prstGeom>
          <a:solidFill>
            <a:schemeClr val="accent3"/>
          </a:solidFill>
        </p:spPr>
        <p:txBody>
          <a:bodyPr/>
          <a:lstStyle>
            <a:lvl1pPr>
              <a:defRPr/>
            </a:lvl1pPr>
          </a:lstStyle>
          <a:p>
            <a:pPr lvl="0"/>
            <a:r>
              <a:rPr lang="en-US" dirty="0"/>
              <a:t> </a:t>
            </a:r>
            <a:endParaRPr lang="en-AU" dirty="0"/>
          </a:p>
        </p:txBody>
      </p:sp>
      <p:sp>
        <p:nvSpPr>
          <p:cNvPr id="17" name="Content Placeholder 5">
            <a:extLst>
              <a:ext uri="{FF2B5EF4-FFF2-40B4-BE49-F238E27FC236}">
                <a16:creationId xmlns:a16="http://schemas.microsoft.com/office/drawing/2014/main" id="{24C18E60-C45A-C82E-4055-81E377E40BC3}"/>
              </a:ext>
            </a:extLst>
          </p:cNvPr>
          <p:cNvSpPr>
            <a:spLocks noGrp="1"/>
          </p:cNvSpPr>
          <p:nvPr>
            <p:ph sz="quarter" idx="16"/>
          </p:nvPr>
        </p:nvSpPr>
        <p:spPr>
          <a:xfrm>
            <a:off x="709613" y="4221088"/>
            <a:ext cx="2304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8" name="Content Placeholder 5">
            <a:extLst>
              <a:ext uri="{FF2B5EF4-FFF2-40B4-BE49-F238E27FC236}">
                <a16:creationId xmlns:a16="http://schemas.microsoft.com/office/drawing/2014/main" id="{590E0D5A-E614-6597-3D1F-1DCDE72A2406}"/>
              </a:ext>
            </a:extLst>
          </p:cNvPr>
          <p:cNvSpPr>
            <a:spLocks noGrp="1"/>
          </p:cNvSpPr>
          <p:nvPr>
            <p:ph sz="quarter" idx="47"/>
          </p:nvPr>
        </p:nvSpPr>
        <p:spPr>
          <a:xfrm>
            <a:off x="3426175" y="4221088"/>
            <a:ext cx="2304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9" name="Content Placeholder 5">
            <a:extLst>
              <a:ext uri="{FF2B5EF4-FFF2-40B4-BE49-F238E27FC236}">
                <a16:creationId xmlns:a16="http://schemas.microsoft.com/office/drawing/2014/main" id="{1B50CDF1-E8CE-984E-A631-F1B113735724}"/>
              </a:ext>
            </a:extLst>
          </p:cNvPr>
          <p:cNvSpPr>
            <a:spLocks noGrp="1"/>
          </p:cNvSpPr>
          <p:nvPr>
            <p:ph sz="quarter" idx="48"/>
          </p:nvPr>
        </p:nvSpPr>
        <p:spPr>
          <a:xfrm>
            <a:off x="6142737" y="4221088"/>
            <a:ext cx="2304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13">
            <a:extLst>
              <a:ext uri="{FF2B5EF4-FFF2-40B4-BE49-F238E27FC236}">
                <a16:creationId xmlns:a16="http://schemas.microsoft.com/office/drawing/2014/main" id="{7128C58D-94A9-00F4-2F7B-8A5297B02A07}"/>
              </a:ext>
            </a:extLst>
          </p:cNvPr>
          <p:cNvSpPr>
            <a:spLocks noGrp="1"/>
          </p:cNvSpPr>
          <p:nvPr>
            <p:ph sz="quarter" idx="37" hasCustomPrompt="1"/>
          </p:nvPr>
        </p:nvSpPr>
        <p:spPr>
          <a:xfrm>
            <a:off x="3652506" y="3296559"/>
            <a:ext cx="519338" cy="519338"/>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dirty="0"/>
              <a:t>Icon</a:t>
            </a:r>
          </a:p>
        </p:txBody>
      </p:sp>
      <p:sp>
        <p:nvSpPr>
          <p:cNvPr id="15" name="Content Placeholder 14">
            <a:extLst>
              <a:ext uri="{FF2B5EF4-FFF2-40B4-BE49-F238E27FC236}">
                <a16:creationId xmlns:a16="http://schemas.microsoft.com/office/drawing/2014/main" id="{D0847A4B-9E85-45B7-090E-021AA8E38E90}"/>
              </a:ext>
            </a:extLst>
          </p:cNvPr>
          <p:cNvSpPr>
            <a:spLocks noGrp="1"/>
          </p:cNvSpPr>
          <p:nvPr>
            <p:ph sz="quarter" idx="49" hasCustomPrompt="1"/>
          </p:nvPr>
        </p:nvSpPr>
        <p:spPr>
          <a:xfrm>
            <a:off x="958169" y="3296559"/>
            <a:ext cx="519338" cy="519338"/>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dirty="0"/>
              <a:t>Icon</a:t>
            </a:r>
          </a:p>
        </p:txBody>
      </p:sp>
      <p:sp>
        <p:nvSpPr>
          <p:cNvPr id="20" name="Content Placeholder 19">
            <a:extLst>
              <a:ext uri="{FF2B5EF4-FFF2-40B4-BE49-F238E27FC236}">
                <a16:creationId xmlns:a16="http://schemas.microsoft.com/office/drawing/2014/main" id="{F7BF08AE-7B7B-231A-5173-956E0E7FA109}"/>
              </a:ext>
            </a:extLst>
          </p:cNvPr>
          <p:cNvSpPr>
            <a:spLocks noGrp="1"/>
          </p:cNvSpPr>
          <p:nvPr>
            <p:ph sz="quarter" idx="50" hasCustomPrompt="1"/>
          </p:nvPr>
        </p:nvSpPr>
        <p:spPr>
          <a:xfrm>
            <a:off x="6369068" y="3296559"/>
            <a:ext cx="519338" cy="519338"/>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dirty="0"/>
              <a:t>Icon</a:t>
            </a:r>
          </a:p>
        </p:txBody>
      </p:sp>
      <p:sp>
        <p:nvSpPr>
          <p:cNvPr id="21" name="Content Placeholder 5">
            <a:extLst>
              <a:ext uri="{FF2B5EF4-FFF2-40B4-BE49-F238E27FC236}">
                <a16:creationId xmlns:a16="http://schemas.microsoft.com/office/drawing/2014/main" id="{626158E4-0455-04EF-F305-0F506CB663AF}"/>
              </a:ext>
            </a:extLst>
          </p:cNvPr>
          <p:cNvSpPr>
            <a:spLocks noGrp="1"/>
          </p:cNvSpPr>
          <p:nvPr>
            <p:ph sz="quarter" idx="51"/>
          </p:nvPr>
        </p:nvSpPr>
        <p:spPr>
          <a:xfrm>
            <a:off x="8859300" y="4221088"/>
            <a:ext cx="2304000" cy="19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2" name="Text Placeholder 2">
            <a:extLst>
              <a:ext uri="{FF2B5EF4-FFF2-40B4-BE49-F238E27FC236}">
                <a16:creationId xmlns:a16="http://schemas.microsoft.com/office/drawing/2014/main" id="{7A78566F-170D-EF4E-6A86-2B2A5A5881A6}"/>
              </a:ext>
            </a:extLst>
          </p:cNvPr>
          <p:cNvSpPr>
            <a:spLocks noGrp="1"/>
          </p:cNvSpPr>
          <p:nvPr>
            <p:ph type="body" sz="quarter" idx="52" hasCustomPrompt="1"/>
          </p:nvPr>
        </p:nvSpPr>
        <p:spPr>
          <a:xfrm>
            <a:off x="8859300" y="3070228"/>
            <a:ext cx="972000" cy="972000"/>
          </a:xfrm>
          <a:prstGeom prst="rect">
            <a:avLst/>
          </a:prstGeom>
          <a:solidFill>
            <a:schemeClr val="accent4"/>
          </a:solidFill>
        </p:spPr>
        <p:txBody>
          <a:bodyPr/>
          <a:lstStyle>
            <a:lvl1pPr>
              <a:defRPr/>
            </a:lvl1pPr>
          </a:lstStyle>
          <a:p>
            <a:pPr lvl="0"/>
            <a:r>
              <a:rPr lang="en-US" dirty="0"/>
              <a:t> </a:t>
            </a:r>
            <a:endParaRPr lang="en-AU" dirty="0"/>
          </a:p>
        </p:txBody>
      </p:sp>
      <p:sp>
        <p:nvSpPr>
          <p:cNvPr id="23" name="Content Placeholder 22">
            <a:extLst>
              <a:ext uri="{FF2B5EF4-FFF2-40B4-BE49-F238E27FC236}">
                <a16:creationId xmlns:a16="http://schemas.microsoft.com/office/drawing/2014/main" id="{13FCCF6A-3401-38B7-77AB-A42F965B6DAB}"/>
              </a:ext>
            </a:extLst>
          </p:cNvPr>
          <p:cNvSpPr>
            <a:spLocks noGrp="1"/>
          </p:cNvSpPr>
          <p:nvPr>
            <p:ph sz="quarter" idx="53" hasCustomPrompt="1"/>
          </p:nvPr>
        </p:nvSpPr>
        <p:spPr>
          <a:xfrm>
            <a:off x="9085631" y="3296559"/>
            <a:ext cx="519338" cy="519338"/>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dirty="0"/>
              <a:t>Icon</a:t>
            </a:r>
          </a:p>
        </p:txBody>
      </p:sp>
    </p:spTree>
    <p:extLst>
      <p:ext uri="{BB962C8B-B14F-4D97-AF65-F5344CB8AC3E}">
        <p14:creationId xmlns:p14="http://schemas.microsoft.com/office/powerpoint/2010/main" val="918231352"/>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3FDE-A319-1758-48A5-323BD8328939}"/>
              </a:ext>
            </a:extLst>
          </p:cNvPr>
          <p:cNvSpPr>
            <a:spLocks noGrp="1"/>
          </p:cNvSpPr>
          <p:nvPr>
            <p:ph type="title" hasCustomPrompt="1"/>
          </p:nvPr>
        </p:nvSpPr>
        <p:spPr>
          <a:xfrm>
            <a:off x="709613" y="723901"/>
            <a:ext cx="10453687" cy="324000"/>
          </a:xfrm>
        </p:spPr>
        <p:txBody>
          <a:bodyPr/>
          <a:lstStyle>
            <a:lvl1pPr>
              <a:defRPr>
                <a:solidFill>
                  <a:schemeClr val="accent1"/>
                </a:solidFill>
              </a:defRPr>
            </a:lvl1pPr>
          </a:lstStyle>
          <a:p>
            <a:r>
              <a:rPr lang="en-US" dirty="0"/>
              <a:t>Title</a:t>
            </a:r>
            <a:endParaRPr lang="en-AU" dirty="0"/>
          </a:p>
        </p:txBody>
      </p:sp>
      <p:sp>
        <p:nvSpPr>
          <p:cNvPr id="3" name="Footer Placeholder 2">
            <a:extLst>
              <a:ext uri="{FF2B5EF4-FFF2-40B4-BE49-F238E27FC236}">
                <a16:creationId xmlns:a16="http://schemas.microsoft.com/office/drawing/2014/main" id="{03ECA4F7-4500-33B1-62AF-BCF8281004E9}"/>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A01C4C71-085C-1F99-3D4B-2B616A5A6E27}"/>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10" name="Text Placeholder 9">
            <a:extLst>
              <a:ext uri="{FF2B5EF4-FFF2-40B4-BE49-F238E27FC236}">
                <a16:creationId xmlns:a16="http://schemas.microsoft.com/office/drawing/2014/main" id="{1AB385EB-A906-6F86-4A16-A2DFE12BC299}"/>
              </a:ext>
            </a:extLst>
          </p:cNvPr>
          <p:cNvSpPr>
            <a:spLocks noGrp="1"/>
          </p:cNvSpPr>
          <p:nvPr>
            <p:ph type="body" sz="quarter" idx="13" hasCustomPrompt="1"/>
          </p:nvPr>
        </p:nvSpPr>
        <p:spPr>
          <a:xfrm>
            <a:off x="709613" y="1047750"/>
            <a:ext cx="10441055" cy="324000"/>
          </a:xfrm>
          <a:prstGeom prst="rect">
            <a:avLst/>
          </a:prstGeom>
        </p:spPr>
        <p:txBody>
          <a:bodyPr vert="horz" lIns="0" tIns="0" rIns="0" bIns="0" rtlCol="0">
            <a:noAutofit/>
          </a:bodyPr>
          <a:lstStyle>
            <a:lvl1pPr>
              <a:defRPr lang="en-AU" sz="2400" b="0" cap="none" dirty="0">
                <a:solidFill>
                  <a:schemeClr val="accent1"/>
                </a:solidFill>
              </a:defRPr>
            </a:lvl1pPr>
          </a:lstStyle>
          <a:p>
            <a:pPr lvl="0"/>
            <a:r>
              <a:rPr lang="en-US" dirty="0"/>
              <a:t>Subtitle</a:t>
            </a:r>
            <a:endParaRPr lang="en-AU" dirty="0"/>
          </a:p>
        </p:txBody>
      </p:sp>
      <p:sp>
        <p:nvSpPr>
          <p:cNvPr id="5" name="Text Placeholder 2">
            <a:extLst>
              <a:ext uri="{FF2B5EF4-FFF2-40B4-BE49-F238E27FC236}">
                <a16:creationId xmlns:a16="http://schemas.microsoft.com/office/drawing/2014/main" id="{AD224545-8EA4-CE8F-580D-41C1DD265DBE}"/>
              </a:ext>
            </a:extLst>
          </p:cNvPr>
          <p:cNvSpPr>
            <a:spLocks noGrp="1"/>
          </p:cNvSpPr>
          <p:nvPr>
            <p:ph type="body" sz="quarter" idx="40" hasCustomPrompt="1"/>
          </p:nvPr>
        </p:nvSpPr>
        <p:spPr>
          <a:xfrm>
            <a:off x="731838" y="1952625"/>
            <a:ext cx="972000" cy="972000"/>
          </a:xfrm>
          <a:prstGeom prst="rect">
            <a:avLst/>
          </a:prstGeom>
          <a:solidFill>
            <a:schemeClr val="accent1"/>
          </a:solidFill>
        </p:spPr>
        <p:txBody>
          <a:bodyPr/>
          <a:lstStyle>
            <a:lvl1pPr>
              <a:defRPr/>
            </a:lvl1pPr>
          </a:lstStyle>
          <a:p>
            <a:pPr lvl="0"/>
            <a:r>
              <a:rPr lang="en-US" dirty="0"/>
              <a:t> </a:t>
            </a:r>
            <a:endParaRPr lang="en-AU" dirty="0"/>
          </a:p>
        </p:txBody>
      </p:sp>
      <p:sp>
        <p:nvSpPr>
          <p:cNvPr id="7" name="Text Placeholder 2">
            <a:extLst>
              <a:ext uri="{FF2B5EF4-FFF2-40B4-BE49-F238E27FC236}">
                <a16:creationId xmlns:a16="http://schemas.microsoft.com/office/drawing/2014/main" id="{D098F91B-939D-D911-6883-CEAD65EB280E}"/>
              </a:ext>
            </a:extLst>
          </p:cNvPr>
          <p:cNvSpPr>
            <a:spLocks noGrp="1"/>
          </p:cNvSpPr>
          <p:nvPr>
            <p:ph type="body" sz="quarter" idx="41" hasCustomPrompt="1"/>
          </p:nvPr>
        </p:nvSpPr>
        <p:spPr>
          <a:xfrm>
            <a:off x="3426175" y="1952625"/>
            <a:ext cx="972000" cy="972000"/>
          </a:xfrm>
          <a:prstGeom prst="rect">
            <a:avLst/>
          </a:prstGeom>
          <a:solidFill>
            <a:schemeClr val="accent2"/>
          </a:solidFill>
        </p:spPr>
        <p:txBody>
          <a:bodyPr/>
          <a:lstStyle>
            <a:lvl1pPr>
              <a:defRPr/>
            </a:lvl1pPr>
          </a:lstStyle>
          <a:p>
            <a:pPr lvl="0"/>
            <a:r>
              <a:rPr lang="en-US" dirty="0"/>
              <a:t> </a:t>
            </a:r>
            <a:endParaRPr lang="en-AU" dirty="0"/>
          </a:p>
        </p:txBody>
      </p:sp>
      <p:sp>
        <p:nvSpPr>
          <p:cNvPr id="8" name="Text Placeholder 2">
            <a:extLst>
              <a:ext uri="{FF2B5EF4-FFF2-40B4-BE49-F238E27FC236}">
                <a16:creationId xmlns:a16="http://schemas.microsoft.com/office/drawing/2014/main" id="{EBFD0B2B-143F-94D5-D970-DB50E7D7045C}"/>
              </a:ext>
            </a:extLst>
          </p:cNvPr>
          <p:cNvSpPr>
            <a:spLocks noGrp="1"/>
          </p:cNvSpPr>
          <p:nvPr>
            <p:ph type="body" sz="quarter" idx="42" hasCustomPrompt="1"/>
          </p:nvPr>
        </p:nvSpPr>
        <p:spPr>
          <a:xfrm>
            <a:off x="6142737" y="1952625"/>
            <a:ext cx="972000" cy="972000"/>
          </a:xfrm>
          <a:prstGeom prst="rect">
            <a:avLst/>
          </a:prstGeom>
          <a:solidFill>
            <a:schemeClr val="accent3"/>
          </a:solidFill>
        </p:spPr>
        <p:txBody>
          <a:bodyPr/>
          <a:lstStyle>
            <a:lvl1pPr>
              <a:defRPr/>
            </a:lvl1pPr>
          </a:lstStyle>
          <a:p>
            <a:pPr lvl="0"/>
            <a:r>
              <a:rPr lang="en-US" dirty="0"/>
              <a:t> </a:t>
            </a:r>
            <a:endParaRPr lang="en-AU" dirty="0"/>
          </a:p>
        </p:txBody>
      </p:sp>
      <p:sp>
        <p:nvSpPr>
          <p:cNvPr id="17" name="Content Placeholder 5">
            <a:extLst>
              <a:ext uri="{FF2B5EF4-FFF2-40B4-BE49-F238E27FC236}">
                <a16:creationId xmlns:a16="http://schemas.microsoft.com/office/drawing/2014/main" id="{24C18E60-C45A-C82E-4055-81E377E40BC3}"/>
              </a:ext>
            </a:extLst>
          </p:cNvPr>
          <p:cNvSpPr>
            <a:spLocks noGrp="1"/>
          </p:cNvSpPr>
          <p:nvPr>
            <p:ph sz="quarter" idx="16"/>
          </p:nvPr>
        </p:nvSpPr>
        <p:spPr>
          <a:xfrm>
            <a:off x="709613" y="3103485"/>
            <a:ext cx="2304000" cy="302267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8" name="Content Placeholder 5">
            <a:extLst>
              <a:ext uri="{FF2B5EF4-FFF2-40B4-BE49-F238E27FC236}">
                <a16:creationId xmlns:a16="http://schemas.microsoft.com/office/drawing/2014/main" id="{590E0D5A-E614-6597-3D1F-1DCDE72A2406}"/>
              </a:ext>
            </a:extLst>
          </p:cNvPr>
          <p:cNvSpPr>
            <a:spLocks noGrp="1"/>
          </p:cNvSpPr>
          <p:nvPr>
            <p:ph sz="quarter" idx="47"/>
          </p:nvPr>
        </p:nvSpPr>
        <p:spPr>
          <a:xfrm>
            <a:off x="3426175" y="3103485"/>
            <a:ext cx="2304000" cy="302267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9" name="Content Placeholder 5">
            <a:extLst>
              <a:ext uri="{FF2B5EF4-FFF2-40B4-BE49-F238E27FC236}">
                <a16:creationId xmlns:a16="http://schemas.microsoft.com/office/drawing/2014/main" id="{1B50CDF1-E8CE-984E-A631-F1B113735724}"/>
              </a:ext>
            </a:extLst>
          </p:cNvPr>
          <p:cNvSpPr>
            <a:spLocks noGrp="1"/>
          </p:cNvSpPr>
          <p:nvPr>
            <p:ph sz="quarter" idx="48"/>
          </p:nvPr>
        </p:nvSpPr>
        <p:spPr>
          <a:xfrm>
            <a:off x="6142737" y="3103485"/>
            <a:ext cx="2304000" cy="302267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13">
            <a:extLst>
              <a:ext uri="{FF2B5EF4-FFF2-40B4-BE49-F238E27FC236}">
                <a16:creationId xmlns:a16="http://schemas.microsoft.com/office/drawing/2014/main" id="{7128C58D-94A9-00F4-2F7B-8A5297B02A07}"/>
              </a:ext>
            </a:extLst>
          </p:cNvPr>
          <p:cNvSpPr>
            <a:spLocks noGrp="1"/>
          </p:cNvSpPr>
          <p:nvPr>
            <p:ph sz="quarter" idx="37"/>
          </p:nvPr>
        </p:nvSpPr>
        <p:spPr>
          <a:xfrm>
            <a:off x="3652506" y="2178956"/>
            <a:ext cx="519338" cy="519338"/>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D0847A4B-9E85-45B7-090E-021AA8E38E90}"/>
              </a:ext>
            </a:extLst>
          </p:cNvPr>
          <p:cNvSpPr>
            <a:spLocks noGrp="1"/>
          </p:cNvSpPr>
          <p:nvPr>
            <p:ph sz="quarter" idx="49"/>
          </p:nvPr>
        </p:nvSpPr>
        <p:spPr>
          <a:xfrm>
            <a:off x="958169" y="2178956"/>
            <a:ext cx="519338" cy="519338"/>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a:t>Click to edit Master text styles</a:t>
            </a:r>
          </a:p>
        </p:txBody>
      </p:sp>
      <p:sp>
        <p:nvSpPr>
          <p:cNvPr id="20" name="Content Placeholder 19">
            <a:extLst>
              <a:ext uri="{FF2B5EF4-FFF2-40B4-BE49-F238E27FC236}">
                <a16:creationId xmlns:a16="http://schemas.microsoft.com/office/drawing/2014/main" id="{F7BF08AE-7B7B-231A-5173-956E0E7FA109}"/>
              </a:ext>
            </a:extLst>
          </p:cNvPr>
          <p:cNvSpPr>
            <a:spLocks noGrp="1"/>
          </p:cNvSpPr>
          <p:nvPr>
            <p:ph sz="quarter" idx="50"/>
          </p:nvPr>
        </p:nvSpPr>
        <p:spPr>
          <a:xfrm>
            <a:off x="6369068" y="2178956"/>
            <a:ext cx="519338" cy="519338"/>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a:t>Click to edit Master text styles</a:t>
            </a:r>
          </a:p>
        </p:txBody>
      </p:sp>
      <p:sp>
        <p:nvSpPr>
          <p:cNvPr id="21" name="Content Placeholder 5">
            <a:extLst>
              <a:ext uri="{FF2B5EF4-FFF2-40B4-BE49-F238E27FC236}">
                <a16:creationId xmlns:a16="http://schemas.microsoft.com/office/drawing/2014/main" id="{626158E4-0455-04EF-F305-0F506CB663AF}"/>
              </a:ext>
            </a:extLst>
          </p:cNvPr>
          <p:cNvSpPr>
            <a:spLocks noGrp="1"/>
          </p:cNvSpPr>
          <p:nvPr>
            <p:ph sz="quarter" idx="51"/>
          </p:nvPr>
        </p:nvSpPr>
        <p:spPr>
          <a:xfrm>
            <a:off x="8859300" y="3103485"/>
            <a:ext cx="2304000" cy="302267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2" name="Text Placeholder 2">
            <a:extLst>
              <a:ext uri="{FF2B5EF4-FFF2-40B4-BE49-F238E27FC236}">
                <a16:creationId xmlns:a16="http://schemas.microsoft.com/office/drawing/2014/main" id="{7A78566F-170D-EF4E-6A86-2B2A5A5881A6}"/>
              </a:ext>
            </a:extLst>
          </p:cNvPr>
          <p:cNvSpPr>
            <a:spLocks noGrp="1"/>
          </p:cNvSpPr>
          <p:nvPr>
            <p:ph type="body" sz="quarter" idx="52" hasCustomPrompt="1"/>
          </p:nvPr>
        </p:nvSpPr>
        <p:spPr>
          <a:xfrm>
            <a:off x="8859300" y="1952625"/>
            <a:ext cx="972000" cy="972000"/>
          </a:xfrm>
          <a:prstGeom prst="rect">
            <a:avLst/>
          </a:prstGeom>
          <a:solidFill>
            <a:schemeClr val="accent4"/>
          </a:solidFill>
        </p:spPr>
        <p:txBody>
          <a:bodyPr/>
          <a:lstStyle>
            <a:lvl1pPr>
              <a:defRPr/>
            </a:lvl1pPr>
          </a:lstStyle>
          <a:p>
            <a:pPr lvl="0"/>
            <a:r>
              <a:rPr lang="en-US" dirty="0"/>
              <a:t> </a:t>
            </a:r>
            <a:endParaRPr lang="en-AU" dirty="0"/>
          </a:p>
        </p:txBody>
      </p:sp>
      <p:sp>
        <p:nvSpPr>
          <p:cNvPr id="23" name="Content Placeholder 22">
            <a:extLst>
              <a:ext uri="{FF2B5EF4-FFF2-40B4-BE49-F238E27FC236}">
                <a16:creationId xmlns:a16="http://schemas.microsoft.com/office/drawing/2014/main" id="{13FCCF6A-3401-38B7-77AB-A42F965B6DAB}"/>
              </a:ext>
            </a:extLst>
          </p:cNvPr>
          <p:cNvSpPr>
            <a:spLocks noGrp="1"/>
          </p:cNvSpPr>
          <p:nvPr>
            <p:ph sz="quarter" idx="53"/>
          </p:nvPr>
        </p:nvSpPr>
        <p:spPr>
          <a:xfrm>
            <a:off x="9085631" y="2178956"/>
            <a:ext cx="519338" cy="519338"/>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538186868"/>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 Ico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A1B64C9-3AF6-62BF-6346-4F1D62AD49CF}"/>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8F13943D-7424-A2AD-A897-41064A40883D}"/>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9" name="Text Placeholder 30">
            <a:extLst>
              <a:ext uri="{FF2B5EF4-FFF2-40B4-BE49-F238E27FC236}">
                <a16:creationId xmlns:a16="http://schemas.microsoft.com/office/drawing/2014/main" id="{E2EE3561-58FA-8A57-9111-FEFED60C3B59}"/>
              </a:ext>
            </a:extLst>
          </p:cNvPr>
          <p:cNvSpPr>
            <a:spLocks noGrp="1"/>
          </p:cNvSpPr>
          <p:nvPr>
            <p:ph type="body" sz="quarter" idx="32" hasCustomPrompt="1"/>
          </p:nvPr>
        </p:nvSpPr>
        <p:spPr>
          <a:xfrm>
            <a:off x="709613" y="1943100"/>
            <a:ext cx="674890" cy="674890"/>
          </a:xfrm>
          <a:prstGeom prst="accentCallout1">
            <a:avLst>
              <a:gd name="adj1" fmla="val 52425"/>
              <a:gd name="adj2" fmla="val 270"/>
              <a:gd name="adj3" fmla="val 50753"/>
              <a:gd name="adj4" fmla="val -22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vert="horz" wrap="none" anchor="ctr"/>
          <a:lstStyle>
            <a:lvl1pPr marL="0" algn="ctr" defTabSz="914400" rtl="0" eaLnBrk="1" latinLnBrk="0" hangingPunct="1">
              <a:defRPr lang="en-US" sz="1200" kern="1200" spc="600" dirty="0" smtClean="0">
                <a:solidFill>
                  <a:schemeClr val="tx1"/>
                </a:solidFill>
                <a:latin typeface="+mn-lt"/>
                <a:ea typeface="+mn-ea"/>
                <a:cs typeface="+mn-cs"/>
              </a:defRPr>
            </a:lvl1pPr>
          </a:lstStyle>
          <a:p>
            <a:pPr lvl="0"/>
            <a:r>
              <a:rPr lang="en-US" dirty="0"/>
              <a:t> </a:t>
            </a:r>
          </a:p>
        </p:txBody>
      </p:sp>
      <p:sp>
        <p:nvSpPr>
          <p:cNvPr id="10" name="Text Placeholder 30">
            <a:extLst>
              <a:ext uri="{FF2B5EF4-FFF2-40B4-BE49-F238E27FC236}">
                <a16:creationId xmlns:a16="http://schemas.microsoft.com/office/drawing/2014/main" id="{037EB207-DDDC-B048-0B6B-D3D730FC6E7A}"/>
              </a:ext>
            </a:extLst>
          </p:cNvPr>
          <p:cNvSpPr>
            <a:spLocks noGrp="1"/>
          </p:cNvSpPr>
          <p:nvPr>
            <p:ph type="body" sz="quarter" idx="33" hasCustomPrompt="1"/>
          </p:nvPr>
        </p:nvSpPr>
        <p:spPr>
          <a:xfrm>
            <a:off x="3520193" y="1943100"/>
            <a:ext cx="674890" cy="674890"/>
          </a:xfrm>
          <a:prstGeom prst="accentCallout1">
            <a:avLst>
              <a:gd name="adj1" fmla="val 51538"/>
              <a:gd name="adj2" fmla="val 315"/>
              <a:gd name="adj3" fmla="val 50162"/>
              <a:gd name="adj4" fmla="val -371"/>
            </a:avLst>
          </a:prstGeom>
          <a:solidFill>
            <a:schemeClr val="accent2"/>
          </a:solidFill>
          <a:ln>
            <a:noFill/>
          </a:ln>
        </p:spPr>
        <p:style>
          <a:lnRef idx="1">
            <a:schemeClr val="accent1"/>
          </a:lnRef>
          <a:fillRef idx="0">
            <a:schemeClr val="accent1"/>
          </a:fillRef>
          <a:effectRef idx="0">
            <a:schemeClr val="accent1"/>
          </a:effectRef>
          <a:fontRef idx="minor">
            <a:schemeClr val="tx1"/>
          </a:fontRef>
        </p:style>
        <p:txBody>
          <a:bodyPr vert="horz" wrap="none" anchor="ctr"/>
          <a:lstStyle>
            <a:lvl1pPr marL="0" algn="ctr" defTabSz="914400" rtl="0" eaLnBrk="1" latinLnBrk="0" hangingPunct="1">
              <a:defRPr lang="en-US" sz="1200" kern="1200" spc="600" dirty="0" smtClean="0">
                <a:solidFill>
                  <a:schemeClr val="tx1"/>
                </a:solidFill>
                <a:latin typeface="+mn-lt"/>
                <a:ea typeface="+mn-ea"/>
                <a:cs typeface="+mn-cs"/>
              </a:defRPr>
            </a:lvl1pPr>
          </a:lstStyle>
          <a:p>
            <a:pPr lvl="0"/>
            <a:r>
              <a:rPr lang="en-US" dirty="0"/>
              <a:t> </a:t>
            </a:r>
          </a:p>
        </p:txBody>
      </p:sp>
      <p:sp>
        <p:nvSpPr>
          <p:cNvPr id="11" name="Text Placeholder 30">
            <a:extLst>
              <a:ext uri="{FF2B5EF4-FFF2-40B4-BE49-F238E27FC236}">
                <a16:creationId xmlns:a16="http://schemas.microsoft.com/office/drawing/2014/main" id="{B392978D-670B-1E11-0131-DF81CE154AD4}"/>
              </a:ext>
            </a:extLst>
          </p:cNvPr>
          <p:cNvSpPr>
            <a:spLocks noGrp="1"/>
          </p:cNvSpPr>
          <p:nvPr>
            <p:ph type="body" sz="quarter" idx="34" hasCustomPrompt="1"/>
          </p:nvPr>
        </p:nvSpPr>
        <p:spPr>
          <a:xfrm>
            <a:off x="6320613" y="1943100"/>
            <a:ext cx="674890" cy="674890"/>
          </a:xfrm>
          <a:prstGeom prst="accentCallout1">
            <a:avLst>
              <a:gd name="adj1" fmla="val 49917"/>
              <a:gd name="adj2" fmla="val 1395"/>
              <a:gd name="adj3" fmla="val 50702"/>
              <a:gd name="adj4" fmla="val 1249"/>
            </a:avLst>
          </a:prstGeom>
          <a:solidFill>
            <a:schemeClr val="accent3"/>
          </a:solidFill>
          <a:ln>
            <a:noFill/>
          </a:ln>
        </p:spPr>
        <p:style>
          <a:lnRef idx="1">
            <a:schemeClr val="accent1"/>
          </a:lnRef>
          <a:fillRef idx="0">
            <a:schemeClr val="accent1"/>
          </a:fillRef>
          <a:effectRef idx="0">
            <a:schemeClr val="accent1"/>
          </a:effectRef>
          <a:fontRef idx="minor">
            <a:schemeClr val="tx1"/>
          </a:fontRef>
        </p:style>
        <p:txBody>
          <a:bodyPr vert="horz" wrap="none" anchor="ctr"/>
          <a:lstStyle>
            <a:lvl1pPr marL="0" algn="ctr" defTabSz="914400" rtl="0" eaLnBrk="1" latinLnBrk="0" hangingPunct="1">
              <a:defRPr lang="en-US" sz="1200" kern="1200" spc="600" dirty="0" smtClean="0">
                <a:solidFill>
                  <a:schemeClr val="tx1"/>
                </a:solidFill>
                <a:latin typeface="+mn-lt"/>
                <a:ea typeface="+mn-ea"/>
                <a:cs typeface="+mn-cs"/>
              </a:defRPr>
            </a:lvl1pPr>
          </a:lstStyle>
          <a:p>
            <a:pPr lvl="0"/>
            <a:r>
              <a:rPr lang="en-US" dirty="0"/>
              <a:t> </a:t>
            </a:r>
          </a:p>
        </p:txBody>
      </p:sp>
      <p:sp>
        <p:nvSpPr>
          <p:cNvPr id="12" name="Text Placeholder 30">
            <a:extLst>
              <a:ext uri="{FF2B5EF4-FFF2-40B4-BE49-F238E27FC236}">
                <a16:creationId xmlns:a16="http://schemas.microsoft.com/office/drawing/2014/main" id="{8E2D42C8-0F9D-8946-D1DF-93C0B2043603}"/>
              </a:ext>
            </a:extLst>
          </p:cNvPr>
          <p:cNvSpPr>
            <a:spLocks noGrp="1"/>
          </p:cNvSpPr>
          <p:nvPr>
            <p:ph type="body" sz="quarter" idx="35" hasCustomPrompt="1"/>
          </p:nvPr>
        </p:nvSpPr>
        <p:spPr>
          <a:xfrm>
            <a:off x="9151512" y="1943100"/>
            <a:ext cx="674890" cy="674890"/>
          </a:xfrm>
          <a:prstGeom prst="accentCallout1">
            <a:avLst>
              <a:gd name="adj1" fmla="val 52078"/>
              <a:gd name="adj2" fmla="val -225"/>
              <a:gd name="adj3" fmla="val 52322"/>
              <a:gd name="adj4" fmla="val -371"/>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vert="horz" wrap="none" anchor="ctr"/>
          <a:lstStyle>
            <a:lvl1pPr marL="0" algn="ctr" defTabSz="914400" rtl="0" eaLnBrk="1" latinLnBrk="0" hangingPunct="1">
              <a:defRPr lang="en-US" sz="1200" kern="1200" spc="600" dirty="0" smtClean="0">
                <a:solidFill>
                  <a:schemeClr val="tx1"/>
                </a:solidFill>
                <a:latin typeface="+mn-lt"/>
                <a:ea typeface="+mn-ea"/>
                <a:cs typeface="+mn-cs"/>
              </a:defRPr>
            </a:lvl1pPr>
          </a:lstStyle>
          <a:p>
            <a:pPr lvl="0"/>
            <a:r>
              <a:rPr lang="en-US" dirty="0"/>
              <a:t> </a:t>
            </a:r>
          </a:p>
        </p:txBody>
      </p:sp>
      <p:sp>
        <p:nvSpPr>
          <p:cNvPr id="13" name="Content Placeholder 3">
            <a:extLst>
              <a:ext uri="{FF2B5EF4-FFF2-40B4-BE49-F238E27FC236}">
                <a16:creationId xmlns:a16="http://schemas.microsoft.com/office/drawing/2014/main" id="{DD347BA2-A828-8475-D13A-420D4F4F6FFA}"/>
              </a:ext>
            </a:extLst>
          </p:cNvPr>
          <p:cNvSpPr>
            <a:spLocks noGrp="1"/>
          </p:cNvSpPr>
          <p:nvPr>
            <p:ph sz="quarter" idx="36" hasCustomPrompt="1"/>
          </p:nvPr>
        </p:nvSpPr>
        <p:spPr>
          <a:xfrm>
            <a:off x="786394" y="2019883"/>
            <a:ext cx="521328" cy="521324"/>
          </a:xfrm>
          <a:prstGeom prst="rect">
            <a:avLst/>
          </a:prstGeom>
        </p:spPr>
        <p:txBody>
          <a:bodyPr/>
          <a:lstStyle>
            <a:lvl1pPr>
              <a:defRPr>
                <a:solidFill>
                  <a:schemeClr val="tx1"/>
                </a:solidFill>
              </a:defRPr>
            </a:lvl1pPr>
          </a:lstStyle>
          <a:p>
            <a:pPr lvl="0"/>
            <a:r>
              <a:rPr lang="en-US" dirty="0"/>
              <a:t>Icon</a:t>
            </a:r>
          </a:p>
        </p:txBody>
      </p:sp>
      <p:sp>
        <p:nvSpPr>
          <p:cNvPr id="14" name="Content Placeholder 3">
            <a:extLst>
              <a:ext uri="{FF2B5EF4-FFF2-40B4-BE49-F238E27FC236}">
                <a16:creationId xmlns:a16="http://schemas.microsoft.com/office/drawing/2014/main" id="{A17C2BC3-10E2-EEF0-FD32-121862273E50}"/>
              </a:ext>
            </a:extLst>
          </p:cNvPr>
          <p:cNvSpPr>
            <a:spLocks noGrp="1"/>
          </p:cNvSpPr>
          <p:nvPr>
            <p:ph sz="quarter" idx="37" hasCustomPrompt="1"/>
          </p:nvPr>
        </p:nvSpPr>
        <p:spPr>
          <a:xfrm>
            <a:off x="3596975" y="2019883"/>
            <a:ext cx="521328" cy="521324"/>
          </a:xfrm>
          <a:prstGeom prst="rect">
            <a:avLst/>
          </a:prstGeom>
        </p:spPr>
        <p:txBody>
          <a:bodyPr/>
          <a:lstStyle>
            <a:lvl1pPr>
              <a:defRPr>
                <a:solidFill>
                  <a:schemeClr val="tx1"/>
                </a:solidFill>
              </a:defRPr>
            </a:lvl1pPr>
          </a:lstStyle>
          <a:p>
            <a:pPr lvl="0"/>
            <a:r>
              <a:rPr lang="en-US" dirty="0"/>
              <a:t>Icon</a:t>
            </a:r>
          </a:p>
        </p:txBody>
      </p:sp>
      <p:sp>
        <p:nvSpPr>
          <p:cNvPr id="15" name="Content Placeholder 3">
            <a:extLst>
              <a:ext uri="{FF2B5EF4-FFF2-40B4-BE49-F238E27FC236}">
                <a16:creationId xmlns:a16="http://schemas.microsoft.com/office/drawing/2014/main" id="{B726C73E-092B-9054-58F5-42DA44BBFDEE}"/>
              </a:ext>
            </a:extLst>
          </p:cNvPr>
          <p:cNvSpPr>
            <a:spLocks noGrp="1"/>
          </p:cNvSpPr>
          <p:nvPr>
            <p:ph sz="quarter" idx="38" hasCustomPrompt="1"/>
          </p:nvPr>
        </p:nvSpPr>
        <p:spPr>
          <a:xfrm>
            <a:off x="9228294" y="2019883"/>
            <a:ext cx="521328" cy="521324"/>
          </a:xfrm>
          <a:prstGeom prst="rect">
            <a:avLst/>
          </a:prstGeom>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Icon</a:t>
            </a:r>
          </a:p>
          <a:p>
            <a:pPr lvl="0"/>
            <a:endParaRPr lang="en-US" dirty="0"/>
          </a:p>
        </p:txBody>
      </p:sp>
      <p:sp>
        <p:nvSpPr>
          <p:cNvPr id="16" name="Content Placeholder 3">
            <a:extLst>
              <a:ext uri="{FF2B5EF4-FFF2-40B4-BE49-F238E27FC236}">
                <a16:creationId xmlns:a16="http://schemas.microsoft.com/office/drawing/2014/main" id="{2FF57DAD-7C36-84AB-9700-06058955480D}"/>
              </a:ext>
            </a:extLst>
          </p:cNvPr>
          <p:cNvSpPr>
            <a:spLocks noGrp="1"/>
          </p:cNvSpPr>
          <p:nvPr>
            <p:ph sz="quarter" idx="39" hasCustomPrompt="1"/>
          </p:nvPr>
        </p:nvSpPr>
        <p:spPr>
          <a:xfrm>
            <a:off x="6397394" y="2019883"/>
            <a:ext cx="521328" cy="521324"/>
          </a:xfrm>
          <a:prstGeom prst="rect">
            <a:avLst/>
          </a:prstGeom>
        </p:spPr>
        <p:txBody>
          <a:bodyPr/>
          <a:lstStyle>
            <a:lvl1pPr>
              <a:defRPr>
                <a:solidFill>
                  <a:schemeClr val="tx1"/>
                </a:solidFill>
              </a:defRPr>
            </a:lvl1pPr>
          </a:lstStyle>
          <a:p>
            <a:pPr lvl="0"/>
            <a:r>
              <a:rPr lang="en-US" dirty="0"/>
              <a:t>Icon</a:t>
            </a:r>
          </a:p>
        </p:txBody>
      </p:sp>
      <p:sp>
        <p:nvSpPr>
          <p:cNvPr id="21" name="Text Placeholder 30">
            <a:extLst>
              <a:ext uri="{FF2B5EF4-FFF2-40B4-BE49-F238E27FC236}">
                <a16:creationId xmlns:a16="http://schemas.microsoft.com/office/drawing/2014/main" id="{71E9D296-EEB8-5228-32A4-B3F8F039634A}"/>
              </a:ext>
            </a:extLst>
          </p:cNvPr>
          <p:cNvSpPr>
            <a:spLocks noGrp="1"/>
          </p:cNvSpPr>
          <p:nvPr>
            <p:ph type="body" sz="quarter" idx="44" hasCustomPrompt="1"/>
          </p:nvPr>
        </p:nvSpPr>
        <p:spPr>
          <a:xfrm>
            <a:off x="709613" y="4144512"/>
            <a:ext cx="674890" cy="674890"/>
          </a:xfrm>
          <a:prstGeom prst="accentCallout1">
            <a:avLst>
              <a:gd name="adj1" fmla="val 52425"/>
              <a:gd name="adj2" fmla="val 270"/>
              <a:gd name="adj3" fmla="val 50753"/>
              <a:gd name="adj4" fmla="val -22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vert="horz" wrap="none" anchor="ctr"/>
          <a:lstStyle>
            <a:lvl1pPr marL="0" algn="ctr" defTabSz="914400" rtl="0" eaLnBrk="1" latinLnBrk="0" hangingPunct="1">
              <a:defRPr lang="en-US" sz="1200" kern="1200" spc="600" dirty="0" smtClean="0">
                <a:solidFill>
                  <a:schemeClr val="tx1"/>
                </a:solidFill>
                <a:latin typeface="+mn-lt"/>
                <a:ea typeface="+mn-ea"/>
                <a:cs typeface="+mn-cs"/>
              </a:defRPr>
            </a:lvl1pPr>
          </a:lstStyle>
          <a:p>
            <a:pPr lvl="0"/>
            <a:r>
              <a:rPr lang="en-US" dirty="0"/>
              <a:t> </a:t>
            </a:r>
          </a:p>
        </p:txBody>
      </p:sp>
      <p:sp>
        <p:nvSpPr>
          <p:cNvPr id="22" name="Text Placeholder 30">
            <a:extLst>
              <a:ext uri="{FF2B5EF4-FFF2-40B4-BE49-F238E27FC236}">
                <a16:creationId xmlns:a16="http://schemas.microsoft.com/office/drawing/2014/main" id="{FDE4D99D-A78B-D283-F827-4B900F432E1B}"/>
              </a:ext>
            </a:extLst>
          </p:cNvPr>
          <p:cNvSpPr>
            <a:spLocks noGrp="1"/>
          </p:cNvSpPr>
          <p:nvPr>
            <p:ph type="body" sz="quarter" idx="45" hasCustomPrompt="1"/>
          </p:nvPr>
        </p:nvSpPr>
        <p:spPr>
          <a:xfrm>
            <a:off x="3520193" y="4144512"/>
            <a:ext cx="674890" cy="674890"/>
          </a:xfrm>
          <a:prstGeom prst="accentCallout1">
            <a:avLst>
              <a:gd name="adj1" fmla="val 51538"/>
              <a:gd name="adj2" fmla="val 315"/>
              <a:gd name="adj3" fmla="val 50162"/>
              <a:gd name="adj4" fmla="val -371"/>
            </a:avLst>
          </a:prstGeom>
          <a:solidFill>
            <a:schemeClr val="accent2"/>
          </a:solidFill>
          <a:ln>
            <a:noFill/>
          </a:ln>
        </p:spPr>
        <p:style>
          <a:lnRef idx="1">
            <a:schemeClr val="accent1"/>
          </a:lnRef>
          <a:fillRef idx="0">
            <a:schemeClr val="accent1"/>
          </a:fillRef>
          <a:effectRef idx="0">
            <a:schemeClr val="accent1"/>
          </a:effectRef>
          <a:fontRef idx="minor">
            <a:schemeClr val="tx1"/>
          </a:fontRef>
        </p:style>
        <p:txBody>
          <a:bodyPr vert="horz" wrap="none" anchor="ctr"/>
          <a:lstStyle>
            <a:lvl1pPr marL="0" algn="ctr" defTabSz="914400" rtl="0" eaLnBrk="1" latinLnBrk="0" hangingPunct="1">
              <a:defRPr lang="en-US" sz="1200" kern="1200" spc="600" dirty="0" smtClean="0">
                <a:solidFill>
                  <a:schemeClr val="tx1"/>
                </a:solidFill>
                <a:latin typeface="+mn-lt"/>
                <a:ea typeface="+mn-ea"/>
                <a:cs typeface="+mn-cs"/>
              </a:defRPr>
            </a:lvl1pPr>
          </a:lstStyle>
          <a:p>
            <a:pPr lvl="0"/>
            <a:r>
              <a:rPr lang="en-US" dirty="0"/>
              <a:t>  </a:t>
            </a:r>
          </a:p>
        </p:txBody>
      </p:sp>
      <p:sp>
        <p:nvSpPr>
          <p:cNvPr id="23" name="Text Placeholder 30">
            <a:extLst>
              <a:ext uri="{FF2B5EF4-FFF2-40B4-BE49-F238E27FC236}">
                <a16:creationId xmlns:a16="http://schemas.microsoft.com/office/drawing/2014/main" id="{93568EE7-1AFB-F679-3E51-7A2472E4865A}"/>
              </a:ext>
            </a:extLst>
          </p:cNvPr>
          <p:cNvSpPr>
            <a:spLocks noGrp="1"/>
          </p:cNvSpPr>
          <p:nvPr>
            <p:ph type="body" sz="quarter" idx="46" hasCustomPrompt="1"/>
          </p:nvPr>
        </p:nvSpPr>
        <p:spPr>
          <a:xfrm>
            <a:off x="6320613" y="4144512"/>
            <a:ext cx="674890" cy="674890"/>
          </a:xfrm>
          <a:prstGeom prst="accentCallout1">
            <a:avLst>
              <a:gd name="adj1" fmla="val 49917"/>
              <a:gd name="adj2" fmla="val 1395"/>
              <a:gd name="adj3" fmla="val 50702"/>
              <a:gd name="adj4" fmla="val 1249"/>
            </a:avLst>
          </a:prstGeom>
          <a:solidFill>
            <a:schemeClr val="accent3"/>
          </a:solidFill>
          <a:ln>
            <a:noFill/>
          </a:ln>
        </p:spPr>
        <p:style>
          <a:lnRef idx="1">
            <a:schemeClr val="accent1"/>
          </a:lnRef>
          <a:fillRef idx="0">
            <a:schemeClr val="accent1"/>
          </a:fillRef>
          <a:effectRef idx="0">
            <a:schemeClr val="accent1"/>
          </a:effectRef>
          <a:fontRef idx="minor">
            <a:schemeClr val="tx1"/>
          </a:fontRef>
        </p:style>
        <p:txBody>
          <a:bodyPr vert="horz" wrap="none" anchor="ctr"/>
          <a:lstStyle>
            <a:lvl1pPr marL="0" algn="ctr" defTabSz="914400" rtl="0" eaLnBrk="1" latinLnBrk="0" hangingPunct="1">
              <a:defRPr lang="en-US" sz="1200" kern="1200" spc="600" dirty="0" smtClean="0">
                <a:solidFill>
                  <a:schemeClr val="tx1"/>
                </a:solidFill>
                <a:latin typeface="+mn-lt"/>
                <a:ea typeface="+mn-ea"/>
                <a:cs typeface="+mn-cs"/>
              </a:defRPr>
            </a:lvl1pPr>
          </a:lstStyle>
          <a:p>
            <a:pPr lvl="0"/>
            <a:r>
              <a:rPr lang="en-US" dirty="0"/>
              <a:t> </a:t>
            </a:r>
          </a:p>
        </p:txBody>
      </p:sp>
      <p:sp>
        <p:nvSpPr>
          <p:cNvPr id="24" name="Text Placeholder 30">
            <a:extLst>
              <a:ext uri="{FF2B5EF4-FFF2-40B4-BE49-F238E27FC236}">
                <a16:creationId xmlns:a16="http://schemas.microsoft.com/office/drawing/2014/main" id="{AD8A6D9E-72A9-9238-8F61-B6E3B710EE72}"/>
              </a:ext>
            </a:extLst>
          </p:cNvPr>
          <p:cNvSpPr>
            <a:spLocks noGrp="1"/>
          </p:cNvSpPr>
          <p:nvPr>
            <p:ph type="body" sz="quarter" idx="47" hasCustomPrompt="1"/>
          </p:nvPr>
        </p:nvSpPr>
        <p:spPr>
          <a:xfrm>
            <a:off x="9151512" y="4144512"/>
            <a:ext cx="674890" cy="674890"/>
          </a:xfrm>
          <a:prstGeom prst="accentCallout1">
            <a:avLst>
              <a:gd name="adj1" fmla="val 52078"/>
              <a:gd name="adj2" fmla="val -225"/>
              <a:gd name="adj3" fmla="val 52322"/>
              <a:gd name="adj4" fmla="val -371"/>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vert="horz" wrap="none" lIns="0" tIns="0" rIns="0" bIns="0" rtlCol="0" anchor="ctr">
            <a:noAutofit/>
          </a:bodyPr>
          <a:lstStyle>
            <a:lvl1pPr>
              <a:defRPr lang="en-US" spc="600" dirty="0"/>
            </a:lvl1pPr>
          </a:lstStyle>
          <a:p>
            <a:pPr lvl="0" algn="ctr"/>
            <a:r>
              <a:rPr lang="en-US" dirty="0"/>
              <a:t> </a:t>
            </a:r>
          </a:p>
        </p:txBody>
      </p:sp>
      <p:sp>
        <p:nvSpPr>
          <p:cNvPr id="25" name="Content Placeholder 3">
            <a:extLst>
              <a:ext uri="{FF2B5EF4-FFF2-40B4-BE49-F238E27FC236}">
                <a16:creationId xmlns:a16="http://schemas.microsoft.com/office/drawing/2014/main" id="{17FCBA21-7DAE-DEE8-AC19-344B104D66BF}"/>
              </a:ext>
            </a:extLst>
          </p:cNvPr>
          <p:cNvSpPr>
            <a:spLocks noGrp="1"/>
          </p:cNvSpPr>
          <p:nvPr>
            <p:ph sz="quarter" idx="48" hasCustomPrompt="1"/>
          </p:nvPr>
        </p:nvSpPr>
        <p:spPr>
          <a:xfrm>
            <a:off x="786394" y="4221295"/>
            <a:ext cx="521328" cy="521324"/>
          </a:xfrm>
          <a:prstGeom prst="rect">
            <a:avLst/>
          </a:prstGeom>
        </p:spPr>
        <p:txBody>
          <a:bodyPr/>
          <a:lstStyle>
            <a:lvl1pPr>
              <a:defRPr>
                <a:solidFill>
                  <a:schemeClr val="tx1"/>
                </a:solidFill>
              </a:defRPr>
            </a:lvl1pPr>
          </a:lstStyle>
          <a:p>
            <a:pPr lvl="0"/>
            <a:r>
              <a:rPr lang="en-US" dirty="0"/>
              <a:t>Icon</a:t>
            </a:r>
          </a:p>
        </p:txBody>
      </p:sp>
      <p:sp>
        <p:nvSpPr>
          <p:cNvPr id="26" name="Content Placeholder 3">
            <a:extLst>
              <a:ext uri="{FF2B5EF4-FFF2-40B4-BE49-F238E27FC236}">
                <a16:creationId xmlns:a16="http://schemas.microsoft.com/office/drawing/2014/main" id="{FC368F72-492D-71BA-3416-3BCAB06BB6B1}"/>
              </a:ext>
            </a:extLst>
          </p:cNvPr>
          <p:cNvSpPr>
            <a:spLocks noGrp="1"/>
          </p:cNvSpPr>
          <p:nvPr>
            <p:ph sz="quarter" idx="49" hasCustomPrompt="1"/>
          </p:nvPr>
        </p:nvSpPr>
        <p:spPr>
          <a:xfrm>
            <a:off x="3596975" y="4221295"/>
            <a:ext cx="521328" cy="521324"/>
          </a:xfrm>
          <a:prstGeom prst="rect">
            <a:avLst/>
          </a:prstGeom>
        </p:spPr>
        <p:txBody>
          <a:bodyPr/>
          <a:lstStyle>
            <a:lvl1pPr>
              <a:defRPr>
                <a:solidFill>
                  <a:schemeClr val="tx1"/>
                </a:solidFill>
              </a:defRPr>
            </a:lvl1pPr>
          </a:lstStyle>
          <a:p>
            <a:pPr lvl="0"/>
            <a:r>
              <a:rPr lang="en-US" dirty="0"/>
              <a:t>Icon</a:t>
            </a:r>
          </a:p>
        </p:txBody>
      </p:sp>
      <p:sp>
        <p:nvSpPr>
          <p:cNvPr id="27" name="Content Placeholder 3">
            <a:extLst>
              <a:ext uri="{FF2B5EF4-FFF2-40B4-BE49-F238E27FC236}">
                <a16:creationId xmlns:a16="http://schemas.microsoft.com/office/drawing/2014/main" id="{483B2D24-1C67-C4A7-FB27-FD59E7CD7B3A}"/>
              </a:ext>
            </a:extLst>
          </p:cNvPr>
          <p:cNvSpPr>
            <a:spLocks noGrp="1"/>
          </p:cNvSpPr>
          <p:nvPr>
            <p:ph sz="quarter" idx="50" hasCustomPrompt="1"/>
          </p:nvPr>
        </p:nvSpPr>
        <p:spPr>
          <a:xfrm>
            <a:off x="9228294" y="4221295"/>
            <a:ext cx="521328" cy="521324"/>
          </a:xfrm>
          <a:prstGeom prst="rect">
            <a:avLst/>
          </a:prstGeom>
          <a:solidFill>
            <a:schemeClr val="accent4"/>
          </a:solidFill>
        </p:spPr>
        <p:txBody>
          <a:bodyPr/>
          <a:lstStyle>
            <a:lvl1pPr>
              <a:defRPr>
                <a:solidFill>
                  <a:schemeClr val="tx1"/>
                </a:solidFill>
              </a:defRPr>
            </a:lvl1pPr>
          </a:lstStyle>
          <a:p>
            <a:pPr lvl="0"/>
            <a:r>
              <a:rPr lang="en-US" dirty="0"/>
              <a:t>Icon</a:t>
            </a:r>
          </a:p>
        </p:txBody>
      </p:sp>
      <p:sp>
        <p:nvSpPr>
          <p:cNvPr id="28" name="Content Placeholder 3">
            <a:extLst>
              <a:ext uri="{FF2B5EF4-FFF2-40B4-BE49-F238E27FC236}">
                <a16:creationId xmlns:a16="http://schemas.microsoft.com/office/drawing/2014/main" id="{7EDD9A10-4A0A-3DF3-BE25-4F35F7F928B8}"/>
              </a:ext>
            </a:extLst>
          </p:cNvPr>
          <p:cNvSpPr>
            <a:spLocks noGrp="1"/>
          </p:cNvSpPr>
          <p:nvPr>
            <p:ph sz="quarter" idx="51" hasCustomPrompt="1"/>
          </p:nvPr>
        </p:nvSpPr>
        <p:spPr>
          <a:xfrm>
            <a:off x="6397394" y="4221295"/>
            <a:ext cx="521328" cy="521324"/>
          </a:xfrm>
          <a:prstGeom prst="rect">
            <a:avLst/>
          </a:prstGeom>
        </p:spPr>
        <p:txBody>
          <a:bodyPr/>
          <a:lstStyle>
            <a:lvl1pPr>
              <a:defRPr>
                <a:solidFill>
                  <a:schemeClr val="tx1"/>
                </a:solidFill>
              </a:defRPr>
            </a:lvl1pPr>
          </a:lstStyle>
          <a:p>
            <a:pPr lvl="0"/>
            <a:r>
              <a:rPr lang="en-US" dirty="0"/>
              <a:t>Icon</a:t>
            </a:r>
          </a:p>
        </p:txBody>
      </p:sp>
      <p:sp>
        <p:nvSpPr>
          <p:cNvPr id="29" name="Title 1">
            <a:extLst>
              <a:ext uri="{FF2B5EF4-FFF2-40B4-BE49-F238E27FC236}">
                <a16:creationId xmlns:a16="http://schemas.microsoft.com/office/drawing/2014/main" id="{B0124714-018C-09AA-D867-2D3391F6ED73}"/>
              </a:ext>
            </a:extLst>
          </p:cNvPr>
          <p:cNvSpPr>
            <a:spLocks noGrp="1"/>
          </p:cNvSpPr>
          <p:nvPr>
            <p:ph type="title" hasCustomPrompt="1"/>
          </p:nvPr>
        </p:nvSpPr>
        <p:spPr>
          <a:xfrm>
            <a:off x="709613" y="723901"/>
            <a:ext cx="10453687" cy="324000"/>
          </a:xfrm>
        </p:spPr>
        <p:txBody>
          <a:bodyPr/>
          <a:lstStyle>
            <a:lvl1pPr>
              <a:defRPr>
                <a:solidFill>
                  <a:schemeClr val="accent1"/>
                </a:solidFill>
              </a:defRPr>
            </a:lvl1pPr>
          </a:lstStyle>
          <a:p>
            <a:r>
              <a:rPr lang="en-US" dirty="0"/>
              <a:t>Title</a:t>
            </a:r>
            <a:endParaRPr lang="en-AU" dirty="0"/>
          </a:p>
        </p:txBody>
      </p:sp>
      <p:sp>
        <p:nvSpPr>
          <p:cNvPr id="30" name="Text Placeholder 9">
            <a:extLst>
              <a:ext uri="{FF2B5EF4-FFF2-40B4-BE49-F238E27FC236}">
                <a16:creationId xmlns:a16="http://schemas.microsoft.com/office/drawing/2014/main" id="{F0CF75C8-35D9-059F-4FC5-DBEE94A9CD21}"/>
              </a:ext>
            </a:extLst>
          </p:cNvPr>
          <p:cNvSpPr>
            <a:spLocks noGrp="1"/>
          </p:cNvSpPr>
          <p:nvPr>
            <p:ph type="body" sz="quarter" idx="13" hasCustomPrompt="1"/>
          </p:nvPr>
        </p:nvSpPr>
        <p:spPr>
          <a:xfrm>
            <a:off x="709613" y="1047750"/>
            <a:ext cx="10441055" cy="324000"/>
          </a:xfrm>
          <a:prstGeom prst="rect">
            <a:avLst/>
          </a:prstGeom>
        </p:spPr>
        <p:txBody>
          <a:bodyPr vert="horz" lIns="0" tIns="0" rIns="0" bIns="0" rtlCol="0">
            <a:noAutofit/>
          </a:bodyPr>
          <a:lstStyle>
            <a:lvl1pPr>
              <a:defRPr lang="en-AU" sz="2400" b="0" cap="none" dirty="0">
                <a:solidFill>
                  <a:schemeClr val="accent1"/>
                </a:solidFill>
              </a:defRPr>
            </a:lvl1pPr>
          </a:lstStyle>
          <a:p>
            <a:pPr lvl="0"/>
            <a:r>
              <a:rPr lang="en-US" dirty="0"/>
              <a:t>Subtitle</a:t>
            </a:r>
            <a:endParaRPr lang="en-AU" dirty="0"/>
          </a:p>
        </p:txBody>
      </p:sp>
      <p:sp>
        <p:nvSpPr>
          <p:cNvPr id="31" name="Content Placeholder 5">
            <a:extLst>
              <a:ext uri="{FF2B5EF4-FFF2-40B4-BE49-F238E27FC236}">
                <a16:creationId xmlns:a16="http://schemas.microsoft.com/office/drawing/2014/main" id="{B07F4B49-2009-4A09-70BE-DC0F359503F8}"/>
              </a:ext>
            </a:extLst>
          </p:cNvPr>
          <p:cNvSpPr>
            <a:spLocks noGrp="1"/>
          </p:cNvSpPr>
          <p:nvPr>
            <p:ph sz="quarter" idx="16"/>
          </p:nvPr>
        </p:nvSpPr>
        <p:spPr>
          <a:xfrm>
            <a:off x="709613" y="2667001"/>
            <a:ext cx="1980000" cy="1005839"/>
          </a:xfrm>
          <a:prstGeom prst="rect">
            <a:avLst/>
          </a:prstGeom>
        </p:spPr>
        <p:txBody>
          <a:bodyPr/>
          <a:lstStyle/>
          <a:p>
            <a:pPr lvl="0"/>
            <a:r>
              <a:rPr lang="en-US"/>
              <a:t>Click to edit Master text styles</a:t>
            </a:r>
          </a:p>
          <a:p>
            <a:pPr lvl="1"/>
            <a:r>
              <a:rPr lang="en-US"/>
              <a:t>Second level</a:t>
            </a:r>
          </a:p>
        </p:txBody>
      </p:sp>
      <p:sp>
        <p:nvSpPr>
          <p:cNvPr id="32" name="Content Placeholder 5">
            <a:extLst>
              <a:ext uri="{FF2B5EF4-FFF2-40B4-BE49-F238E27FC236}">
                <a16:creationId xmlns:a16="http://schemas.microsoft.com/office/drawing/2014/main" id="{3ADA1BCC-B792-E4E3-C316-1A717B5CE684}"/>
              </a:ext>
            </a:extLst>
          </p:cNvPr>
          <p:cNvSpPr>
            <a:spLocks noGrp="1"/>
          </p:cNvSpPr>
          <p:nvPr>
            <p:ph sz="quarter" idx="52"/>
          </p:nvPr>
        </p:nvSpPr>
        <p:spPr>
          <a:xfrm>
            <a:off x="3523579" y="2667001"/>
            <a:ext cx="1980000" cy="1005839"/>
          </a:xfrm>
          <a:prstGeom prst="rect">
            <a:avLst/>
          </a:prstGeom>
        </p:spPr>
        <p:txBody>
          <a:bodyPr/>
          <a:lstStyle/>
          <a:p>
            <a:pPr lvl="0"/>
            <a:r>
              <a:rPr lang="en-US"/>
              <a:t>Click to edit Master text styles</a:t>
            </a:r>
          </a:p>
          <a:p>
            <a:pPr lvl="1"/>
            <a:r>
              <a:rPr lang="en-US"/>
              <a:t>Second level</a:t>
            </a:r>
          </a:p>
        </p:txBody>
      </p:sp>
      <p:sp>
        <p:nvSpPr>
          <p:cNvPr id="33" name="Content Placeholder 5">
            <a:extLst>
              <a:ext uri="{FF2B5EF4-FFF2-40B4-BE49-F238E27FC236}">
                <a16:creationId xmlns:a16="http://schemas.microsoft.com/office/drawing/2014/main" id="{8B347FBD-720B-807F-B3B4-7B27EF237114}"/>
              </a:ext>
            </a:extLst>
          </p:cNvPr>
          <p:cNvSpPr>
            <a:spLocks noGrp="1"/>
          </p:cNvSpPr>
          <p:nvPr>
            <p:ph sz="quarter" idx="53"/>
          </p:nvPr>
        </p:nvSpPr>
        <p:spPr>
          <a:xfrm>
            <a:off x="6337545" y="2667001"/>
            <a:ext cx="1980000" cy="1005839"/>
          </a:xfrm>
          <a:prstGeom prst="rect">
            <a:avLst/>
          </a:prstGeom>
        </p:spPr>
        <p:txBody>
          <a:bodyPr/>
          <a:lstStyle/>
          <a:p>
            <a:pPr lvl="0"/>
            <a:r>
              <a:rPr lang="en-US"/>
              <a:t>Click to edit Master text styles</a:t>
            </a:r>
          </a:p>
          <a:p>
            <a:pPr lvl="1"/>
            <a:r>
              <a:rPr lang="en-US"/>
              <a:t>Second level</a:t>
            </a:r>
          </a:p>
        </p:txBody>
      </p:sp>
      <p:sp>
        <p:nvSpPr>
          <p:cNvPr id="34" name="Content Placeholder 5">
            <a:extLst>
              <a:ext uri="{FF2B5EF4-FFF2-40B4-BE49-F238E27FC236}">
                <a16:creationId xmlns:a16="http://schemas.microsoft.com/office/drawing/2014/main" id="{8EAB540B-CE24-9814-9689-B68F27D61E20}"/>
              </a:ext>
            </a:extLst>
          </p:cNvPr>
          <p:cNvSpPr>
            <a:spLocks noGrp="1"/>
          </p:cNvSpPr>
          <p:nvPr>
            <p:ph sz="quarter" idx="54"/>
          </p:nvPr>
        </p:nvSpPr>
        <p:spPr>
          <a:xfrm>
            <a:off x="9151512" y="2667001"/>
            <a:ext cx="1980000" cy="1005839"/>
          </a:xfrm>
          <a:prstGeom prst="rect">
            <a:avLst/>
          </a:prstGeom>
        </p:spPr>
        <p:txBody>
          <a:bodyPr/>
          <a:lstStyle/>
          <a:p>
            <a:pPr lvl="0"/>
            <a:r>
              <a:rPr lang="en-US"/>
              <a:t>Click to edit Master text styles</a:t>
            </a:r>
          </a:p>
          <a:p>
            <a:pPr lvl="1"/>
            <a:r>
              <a:rPr lang="en-US"/>
              <a:t>Second level</a:t>
            </a:r>
          </a:p>
        </p:txBody>
      </p:sp>
      <p:sp>
        <p:nvSpPr>
          <p:cNvPr id="35" name="Content Placeholder 5">
            <a:extLst>
              <a:ext uri="{FF2B5EF4-FFF2-40B4-BE49-F238E27FC236}">
                <a16:creationId xmlns:a16="http://schemas.microsoft.com/office/drawing/2014/main" id="{F0F4D28A-1AC8-937D-29E8-A7A1DD6B4BD3}"/>
              </a:ext>
            </a:extLst>
          </p:cNvPr>
          <p:cNvSpPr>
            <a:spLocks noGrp="1"/>
          </p:cNvSpPr>
          <p:nvPr>
            <p:ph sz="quarter" idx="55"/>
          </p:nvPr>
        </p:nvSpPr>
        <p:spPr>
          <a:xfrm>
            <a:off x="709613" y="4870816"/>
            <a:ext cx="1980000" cy="1005839"/>
          </a:xfrm>
          <a:prstGeom prst="rect">
            <a:avLst/>
          </a:prstGeom>
        </p:spPr>
        <p:txBody>
          <a:bodyPr/>
          <a:lstStyle/>
          <a:p>
            <a:pPr lvl="0"/>
            <a:r>
              <a:rPr lang="en-US"/>
              <a:t>Click to edit Master text styles</a:t>
            </a:r>
          </a:p>
          <a:p>
            <a:pPr lvl="1"/>
            <a:r>
              <a:rPr lang="en-US"/>
              <a:t>Second level</a:t>
            </a:r>
          </a:p>
        </p:txBody>
      </p:sp>
      <p:sp>
        <p:nvSpPr>
          <p:cNvPr id="36" name="Content Placeholder 5">
            <a:extLst>
              <a:ext uri="{FF2B5EF4-FFF2-40B4-BE49-F238E27FC236}">
                <a16:creationId xmlns:a16="http://schemas.microsoft.com/office/drawing/2014/main" id="{FD74A382-9405-85CA-C54B-3AB1595AD477}"/>
              </a:ext>
            </a:extLst>
          </p:cNvPr>
          <p:cNvSpPr>
            <a:spLocks noGrp="1"/>
          </p:cNvSpPr>
          <p:nvPr>
            <p:ph sz="quarter" idx="56"/>
          </p:nvPr>
        </p:nvSpPr>
        <p:spPr>
          <a:xfrm>
            <a:off x="3523579" y="4870816"/>
            <a:ext cx="1980000" cy="1005839"/>
          </a:xfrm>
          <a:prstGeom prst="rect">
            <a:avLst/>
          </a:prstGeom>
        </p:spPr>
        <p:txBody>
          <a:bodyPr/>
          <a:lstStyle/>
          <a:p>
            <a:pPr lvl="0"/>
            <a:r>
              <a:rPr lang="en-US"/>
              <a:t>Click to edit Master text styles</a:t>
            </a:r>
          </a:p>
          <a:p>
            <a:pPr lvl="1"/>
            <a:r>
              <a:rPr lang="en-US"/>
              <a:t>Second level</a:t>
            </a:r>
          </a:p>
        </p:txBody>
      </p:sp>
      <p:sp>
        <p:nvSpPr>
          <p:cNvPr id="37" name="Content Placeholder 5">
            <a:extLst>
              <a:ext uri="{FF2B5EF4-FFF2-40B4-BE49-F238E27FC236}">
                <a16:creationId xmlns:a16="http://schemas.microsoft.com/office/drawing/2014/main" id="{7E73E771-CA04-7D8D-5BD0-E06EFC7FC76F}"/>
              </a:ext>
            </a:extLst>
          </p:cNvPr>
          <p:cNvSpPr>
            <a:spLocks noGrp="1"/>
          </p:cNvSpPr>
          <p:nvPr>
            <p:ph sz="quarter" idx="57"/>
          </p:nvPr>
        </p:nvSpPr>
        <p:spPr>
          <a:xfrm>
            <a:off x="6337545" y="4870816"/>
            <a:ext cx="1980000" cy="1005839"/>
          </a:xfrm>
          <a:prstGeom prst="rect">
            <a:avLst/>
          </a:prstGeom>
        </p:spPr>
        <p:txBody>
          <a:bodyPr/>
          <a:lstStyle/>
          <a:p>
            <a:pPr lvl="0"/>
            <a:r>
              <a:rPr lang="en-US"/>
              <a:t>Click to edit Master text styles</a:t>
            </a:r>
          </a:p>
          <a:p>
            <a:pPr lvl="1"/>
            <a:r>
              <a:rPr lang="en-US"/>
              <a:t>Second level</a:t>
            </a:r>
          </a:p>
        </p:txBody>
      </p:sp>
      <p:sp>
        <p:nvSpPr>
          <p:cNvPr id="38" name="Content Placeholder 5">
            <a:extLst>
              <a:ext uri="{FF2B5EF4-FFF2-40B4-BE49-F238E27FC236}">
                <a16:creationId xmlns:a16="http://schemas.microsoft.com/office/drawing/2014/main" id="{2399F7C5-3532-2CA5-AC97-4B57F8C0E6C5}"/>
              </a:ext>
            </a:extLst>
          </p:cNvPr>
          <p:cNvSpPr>
            <a:spLocks noGrp="1"/>
          </p:cNvSpPr>
          <p:nvPr>
            <p:ph sz="quarter" idx="58"/>
          </p:nvPr>
        </p:nvSpPr>
        <p:spPr>
          <a:xfrm>
            <a:off x="9151512" y="4870816"/>
            <a:ext cx="1980000" cy="1005839"/>
          </a:xfrm>
          <a:prstGeom prst="rect">
            <a:avLst/>
          </a:prstGeo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983510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ighlight Image + 6 icons">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C7708575-0BBA-4906-82D9-C7EE874A25BB}"/>
              </a:ext>
            </a:extLst>
          </p:cNvPr>
          <p:cNvSpPr>
            <a:spLocks noGrp="1"/>
          </p:cNvSpPr>
          <p:nvPr>
            <p:ph type="body" sz="quarter" idx="33" hasCustomPrompt="1"/>
          </p:nvPr>
        </p:nvSpPr>
        <p:spPr>
          <a:xfrm>
            <a:off x="709614" y="723901"/>
            <a:ext cx="3026046" cy="5402262"/>
          </a:xfrm>
          <a:prstGeom prst="rect">
            <a:avLst/>
          </a:prstGeom>
        </p:spPr>
        <p:txBody>
          <a:bodyPr lIns="0" tIns="0" rIns="0" bIns="0" anchor="ctr">
            <a:noAutofit/>
          </a:bodyPr>
          <a:lstStyle>
            <a:lvl1pPr>
              <a:defRPr lang="en-US" sz="2400" b="1" kern="1200" cap="none" baseline="0" dirty="0" smtClean="0">
                <a:solidFill>
                  <a:schemeClr val="bg1"/>
                </a:solidFill>
                <a:latin typeface="+mn-lt"/>
                <a:ea typeface="+mn-ea"/>
                <a:cs typeface="+mn-cs"/>
              </a:defRPr>
            </a:lvl1pPr>
            <a:lvl2pPr>
              <a:spcBef>
                <a:spcPts val="0"/>
              </a:spcBef>
              <a:defRPr lang="en-US" sz="1800" kern="1200" dirty="0" smtClean="0">
                <a:solidFill>
                  <a:schemeClr val="bg1"/>
                </a:solidFill>
                <a:latin typeface="Century Gothic" panose="020B0502020202020204" pitchFamily="34" charset="0"/>
                <a:ea typeface="+mn-ea"/>
                <a:cs typeface="+mn-cs"/>
              </a:defRPr>
            </a:lvl2pPr>
            <a:lvl3pPr>
              <a:defRPr>
                <a:solidFill>
                  <a:schemeClr val="bg1"/>
                </a:solidFill>
              </a:defRPr>
            </a:lvl3pPr>
            <a:lvl4pPr>
              <a:defRPr>
                <a:solidFill>
                  <a:schemeClr val="bg1"/>
                </a:solidFill>
              </a:defRPr>
            </a:lvl4pPr>
          </a:lstStyle>
          <a:p>
            <a:pPr lvl="0"/>
            <a:r>
              <a:rPr lang="en-US" dirty="0"/>
              <a:t>Highlight text</a:t>
            </a:r>
          </a:p>
        </p:txBody>
      </p:sp>
      <p:sp>
        <p:nvSpPr>
          <p:cNvPr id="24" name="Picture Placeholder 5">
            <a:extLst>
              <a:ext uri="{FF2B5EF4-FFF2-40B4-BE49-F238E27FC236}">
                <a16:creationId xmlns:a16="http://schemas.microsoft.com/office/drawing/2014/main" id="{D79212FD-1338-03ED-3616-AE375755D2F1}"/>
              </a:ext>
            </a:extLst>
          </p:cNvPr>
          <p:cNvSpPr>
            <a:spLocks noGrp="1"/>
          </p:cNvSpPr>
          <p:nvPr>
            <p:ph type="pic" sz="quarter" idx="52" hasCustomPrompt="1"/>
          </p:nvPr>
        </p:nvSpPr>
        <p:spPr>
          <a:xfrm>
            <a:off x="0" y="0"/>
            <a:ext cx="4043680" cy="6858000"/>
          </a:xfrm>
          <a:custGeom>
            <a:avLst/>
            <a:gdLst>
              <a:gd name="connsiteX0" fmla="*/ 0 w 5749636"/>
              <a:gd name="connsiteY0" fmla="*/ 0 h 6858000"/>
              <a:gd name="connsiteX1" fmla="*/ 5749636 w 5749636"/>
              <a:gd name="connsiteY1" fmla="*/ 0 h 6858000"/>
              <a:gd name="connsiteX2" fmla="*/ 5749636 w 5749636"/>
              <a:gd name="connsiteY2" fmla="*/ 6858000 h 6858000"/>
              <a:gd name="connsiteX3" fmla="*/ 0 w 57496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49636" h="6858000">
                <a:moveTo>
                  <a:pt x="0" y="0"/>
                </a:moveTo>
                <a:lnTo>
                  <a:pt x="5749636" y="0"/>
                </a:lnTo>
                <a:lnTo>
                  <a:pt x="5749636" y="6858000"/>
                </a:lnTo>
                <a:lnTo>
                  <a:pt x="0" y="6858000"/>
                </a:lnTo>
                <a:close/>
              </a:path>
            </a:pathLst>
          </a:custGeom>
          <a:solidFill>
            <a:schemeClr val="bg2"/>
          </a:solidFill>
        </p:spPr>
        <p:txBody>
          <a:bodyPr wrap="square">
            <a:noAutofit/>
          </a:bodyPr>
          <a:lstStyle>
            <a:lvl1pPr marL="0" indent="0" algn="ctr">
              <a:buNone/>
              <a:defRPr>
                <a:solidFill>
                  <a:schemeClr val="tx1"/>
                </a:solidFill>
              </a:defRPr>
            </a:lvl1pPr>
          </a:lstStyle>
          <a:p>
            <a:r>
              <a:rPr lang="en-AU" dirty="0"/>
              <a:t>Insert Image and send to back</a:t>
            </a:r>
          </a:p>
        </p:txBody>
      </p:sp>
      <p:sp>
        <p:nvSpPr>
          <p:cNvPr id="3" name="Footer Placeholder 2">
            <a:extLst>
              <a:ext uri="{FF2B5EF4-FFF2-40B4-BE49-F238E27FC236}">
                <a16:creationId xmlns:a16="http://schemas.microsoft.com/office/drawing/2014/main" id="{FCF02A5F-82EC-16C9-02CD-7C790AC05CA9}"/>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9DD7D743-90BB-6A36-D89A-7C8A360889AE}"/>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25" name="Text Placeholder 2">
            <a:extLst>
              <a:ext uri="{FF2B5EF4-FFF2-40B4-BE49-F238E27FC236}">
                <a16:creationId xmlns:a16="http://schemas.microsoft.com/office/drawing/2014/main" id="{60721249-EB1A-1B9A-5712-FBCFE473647C}"/>
              </a:ext>
            </a:extLst>
          </p:cNvPr>
          <p:cNvSpPr>
            <a:spLocks noGrp="1"/>
          </p:cNvSpPr>
          <p:nvPr>
            <p:ph type="body" sz="quarter" idx="40" hasCustomPrompt="1"/>
          </p:nvPr>
        </p:nvSpPr>
        <p:spPr>
          <a:xfrm>
            <a:off x="4526598" y="723900"/>
            <a:ext cx="861060" cy="861060"/>
          </a:xfrm>
          <a:prstGeom prst="rect">
            <a:avLst/>
          </a:prstGeom>
          <a:solidFill>
            <a:schemeClr val="accent1"/>
          </a:solidFill>
        </p:spPr>
        <p:txBody>
          <a:bodyPr/>
          <a:lstStyle>
            <a:lvl1pPr>
              <a:defRPr/>
            </a:lvl1pPr>
          </a:lstStyle>
          <a:p>
            <a:pPr lvl="0"/>
            <a:r>
              <a:rPr lang="en-US" dirty="0"/>
              <a:t> </a:t>
            </a:r>
            <a:endParaRPr lang="en-AU" dirty="0"/>
          </a:p>
        </p:txBody>
      </p:sp>
      <p:sp>
        <p:nvSpPr>
          <p:cNvPr id="26" name="Text Placeholder 2">
            <a:extLst>
              <a:ext uri="{FF2B5EF4-FFF2-40B4-BE49-F238E27FC236}">
                <a16:creationId xmlns:a16="http://schemas.microsoft.com/office/drawing/2014/main" id="{1195FC75-B696-3738-9DD0-1ABC8EDB5A7F}"/>
              </a:ext>
            </a:extLst>
          </p:cNvPr>
          <p:cNvSpPr>
            <a:spLocks noGrp="1"/>
          </p:cNvSpPr>
          <p:nvPr>
            <p:ph type="body" sz="quarter" idx="41" hasCustomPrompt="1"/>
          </p:nvPr>
        </p:nvSpPr>
        <p:spPr>
          <a:xfrm>
            <a:off x="6843837" y="723900"/>
            <a:ext cx="861060" cy="861060"/>
          </a:xfrm>
          <a:prstGeom prst="rect">
            <a:avLst/>
          </a:prstGeom>
          <a:solidFill>
            <a:schemeClr val="accent2"/>
          </a:solidFill>
        </p:spPr>
        <p:txBody>
          <a:bodyPr/>
          <a:lstStyle>
            <a:lvl1pPr>
              <a:defRPr/>
            </a:lvl1pPr>
          </a:lstStyle>
          <a:p>
            <a:pPr lvl="0"/>
            <a:r>
              <a:rPr lang="en-US" dirty="0"/>
              <a:t> </a:t>
            </a:r>
            <a:endParaRPr lang="en-AU" dirty="0"/>
          </a:p>
        </p:txBody>
      </p:sp>
      <p:sp>
        <p:nvSpPr>
          <p:cNvPr id="27" name="Text Placeholder 2">
            <a:extLst>
              <a:ext uri="{FF2B5EF4-FFF2-40B4-BE49-F238E27FC236}">
                <a16:creationId xmlns:a16="http://schemas.microsoft.com/office/drawing/2014/main" id="{6D04A0B9-58F0-AB36-45B5-19051EC4D0FB}"/>
              </a:ext>
            </a:extLst>
          </p:cNvPr>
          <p:cNvSpPr>
            <a:spLocks noGrp="1"/>
          </p:cNvSpPr>
          <p:nvPr>
            <p:ph type="body" sz="quarter" idx="42" hasCustomPrompt="1"/>
          </p:nvPr>
        </p:nvSpPr>
        <p:spPr>
          <a:xfrm>
            <a:off x="9183300" y="723900"/>
            <a:ext cx="861060" cy="861060"/>
          </a:xfrm>
          <a:prstGeom prst="rect">
            <a:avLst/>
          </a:prstGeom>
          <a:solidFill>
            <a:schemeClr val="accent3"/>
          </a:solidFill>
        </p:spPr>
        <p:txBody>
          <a:bodyPr/>
          <a:lstStyle>
            <a:lvl1pPr>
              <a:defRPr/>
            </a:lvl1pPr>
          </a:lstStyle>
          <a:p>
            <a:pPr lvl="0"/>
            <a:r>
              <a:rPr lang="en-US" dirty="0"/>
              <a:t> </a:t>
            </a:r>
            <a:endParaRPr lang="en-AU" dirty="0"/>
          </a:p>
        </p:txBody>
      </p:sp>
      <p:sp>
        <p:nvSpPr>
          <p:cNvPr id="28" name="Content Placeholder 5">
            <a:extLst>
              <a:ext uri="{FF2B5EF4-FFF2-40B4-BE49-F238E27FC236}">
                <a16:creationId xmlns:a16="http://schemas.microsoft.com/office/drawing/2014/main" id="{C7CA4108-4004-1AD8-EEC4-AD8A6CDEBFB1}"/>
              </a:ext>
            </a:extLst>
          </p:cNvPr>
          <p:cNvSpPr>
            <a:spLocks noGrp="1"/>
          </p:cNvSpPr>
          <p:nvPr>
            <p:ph sz="quarter" idx="16"/>
          </p:nvPr>
        </p:nvSpPr>
        <p:spPr>
          <a:xfrm>
            <a:off x="4504373" y="1732281"/>
            <a:ext cx="1980000" cy="15008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9" name="Content Placeholder 5">
            <a:extLst>
              <a:ext uri="{FF2B5EF4-FFF2-40B4-BE49-F238E27FC236}">
                <a16:creationId xmlns:a16="http://schemas.microsoft.com/office/drawing/2014/main" id="{16566EC8-5327-135B-BE7D-00F0722B5A63}"/>
              </a:ext>
            </a:extLst>
          </p:cNvPr>
          <p:cNvSpPr>
            <a:spLocks noGrp="1"/>
          </p:cNvSpPr>
          <p:nvPr>
            <p:ph sz="quarter" idx="47"/>
          </p:nvPr>
        </p:nvSpPr>
        <p:spPr>
          <a:xfrm>
            <a:off x="6843837" y="1732281"/>
            <a:ext cx="1980000" cy="15008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0" name="Content Placeholder 5">
            <a:extLst>
              <a:ext uri="{FF2B5EF4-FFF2-40B4-BE49-F238E27FC236}">
                <a16:creationId xmlns:a16="http://schemas.microsoft.com/office/drawing/2014/main" id="{FF2C6734-22D8-250D-41AA-50A2968A2902}"/>
              </a:ext>
            </a:extLst>
          </p:cNvPr>
          <p:cNvSpPr>
            <a:spLocks noGrp="1"/>
          </p:cNvSpPr>
          <p:nvPr>
            <p:ph sz="quarter" idx="48"/>
          </p:nvPr>
        </p:nvSpPr>
        <p:spPr>
          <a:xfrm>
            <a:off x="9183300" y="1732281"/>
            <a:ext cx="1980000" cy="15008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1" name="Content Placeholder 13">
            <a:extLst>
              <a:ext uri="{FF2B5EF4-FFF2-40B4-BE49-F238E27FC236}">
                <a16:creationId xmlns:a16="http://schemas.microsoft.com/office/drawing/2014/main" id="{2105D806-4A48-597D-BB3A-43F4478BE79D}"/>
              </a:ext>
            </a:extLst>
          </p:cNvPr>
          <p:cNvSpPr>
            <a:spLocks noGrp="1"/>
          </p:cNvSpPr>
          <p:nvPr>
            <p:ph sz="quarter" idx="37" hasCustomPrompt="1"/>
          </p:nvPr>
        </p:nvSpPr>
        <p:spPr>
          <a:xfrm>
            <a:off x="7044336" y="924399"/>
            <a:ext cx="460063" cy="460063"/>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dirty="0"/>
              <a:t>Icon</a:t>
            </a:r>
          </a:p>
        </p:txBody>
      </p:sp>
      <p:sp>
        <p:nvSpPr>
          <p:cNvPr id="32" name="Content Placeholder 14">
            <a:extLst>
              <a:ext uri="{FF2B5EF4-FFF2-40B4-BE49-F238E27FC236}">
                <a16:creationId xmlns:a16="http://schemas.microsoft.com/office/drawing/2014/main" id="{0132541C-31E0-5BA5-0E9B-D2D495A1A608}"/>
              </a:ext>
            </a:extLst>
          </p:cNvPr>
          <p:cNvSpPr>
            <a:spLocks noGrp="1"/>
          </p:cNvSpPr>
          <p:nvPr>
            <p:ph sz="quarter" idx="49" hasCustomPrompt="1"/>
          </p:nvPr>
        </p:nvSpPr>
        <p:spPr>
          <a:xfrm>
            <a:off x="4727097" y="924399"/>
            <a:ext cx="460063" cy="460063"/>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dirty="0"/>
              <a:t>Icon</a:t>
            </a:r>
          </a:p>
        </p:txBody>
      </p:sp>
      <p:sp>
        <p:nvSpPr>
          <p:cNvPr id="33" name="Content Placeholder 19">
            <a:extLst>
              <a:ext uri="{FF2B5EF4-FFF2-40B4-BE49-F238E27FC236}">
                <a16:creationId xmlns:a16="http://schemas.microsoft.com/office/drawing/2014/main" id="{07B97DBA-8B43-49BB-6397-DFFD463ECC78}"/>
              </a:ext>
            </a:extLst>
          </p:cNvPr>
          <p:cNvSpPr>
            <a:spLocks noGrp="1"/>
          </p:cNvSpPr>
          <p:nvPr>
            <p:ph sz="quarter" idx="50" hasCustomPrompt="1"/>
          </p:nvPr>
        </p:nvSpPr>
        <p:spPr>
          <a:xfrm>
            <a:off x="9383799" y="924399"/>
            <a:ext cx="460063" cy="460063"/>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Icon</a:t>
            </a:r>
          </a:p>
          <a:p>
            <a:pPr lvl="0"/>
            <a:endParaRPr lang="en-US" dirty="0"/>
          </a:p>
        </p:txBody>
      </p:sp>
      <p:sp>
        <p:nvSpPr>
          <p:cNvPr id="42" name="Text Placeholder 2">
            <a:extLst>
              <a:ext uri="{FF2B5EF4-FFF2-40B4-BE49-F238E27FC236}">
                <a16:creationId xmlns:a16="http://schemas.microsoft.com/office/drawing/2014/main" id="{7CED2BB8-AC78-FE87-782F-424440BBB603}"/>
              </a:ext>
            </a:extLst>
          </p:cNvPr>
          <p:cNvSpPr>
            <a:spLocks noGrp="1"/>
          </p:cNvSpPr>
          <p:nvPr>
            <p:ph type="body" sz="quarter" idx="53" hasCustomPrompt="1"/>
          </p:nvPr>
        </p:nvSpPr>
        <p:spPr>
          <a:xfrm>
            <a:off x="4526598" y="3616891"/>
            <a:ext cx="861060" cy="861060"/>
          </a:xfrm>
          <a:prstGeom prst="rect">
            <a:avLst/>
          </a:prstGeom>
          <a:solidFill>
            <a:schemeClr val="accent1"/>
          </a:solidFill>
        </p:spPr>
        <p:txBody>
          <a:bodyPr/>
          <a:lstStyle>
            <a:lvl1pPr>
              <a:defRPr/>
            </a:lvl1pPr>
          </a:lstStyle>
          <a:p>
            <a:pPr lvl="0"/>
            <a:r>
              <a:rPr lang="en-US" dirty="0"/>
              <a:t> </a:t>
            </a:r>
            <a:endParaRPr lang="en-AU" dirty="0"/>
          </a:p>
        </p:txBody>
      </p:sp>
      <p:sp>
        <p:nvSpPr>
          <p:cNvPr id="43" name="Text Placeholder 2">
            <a:extLst>
              <a:ext uri="{FF2B5EF4-FFF2-40B4-BE49-F238E27FC236}">
                <a16:creationId xmlns:a16="http://schemas.microsoft.com/office/drawing/2014/main" id="{EE1F4739-0194-5DA3-6C07-464EEA066261}"/>
              </a:ext>
            </a:extLst>
          </p:cNvPr>
          <p:cNvSpPr>
            <a:spLocks noGrp="1"/>
          </p:cNvSpPr>
          <p:nvPr>
            <p:ph type="body" sz="quarter" idx="54" hasCustomPrompt="1"/>
          </p:nvPr>
        </p:nvSpPr>
        <p:spPr>
          <a:xfrm>
            <a:off x="6843837" y="3616891"/>
            <a:ext cx="861060" cy="861060"/>
          </a:xfrm>
          <a:prstGeom prst="rect">
            <a:avLst/>
          </a:prstGeom>
          <a:solidFill>
            <a:schemeClr val="accent2"/>
          </a:solidFill>
        </p:spPr>
        <p:txBody>
          <a:bodyPr/>
          <a:lstStyle>
            <a:lvl1pPr>
              <a:defRPr/>
            </a:lvl1pPr>
          </a:lstStyle>
          <a:p>
            <a:pPr lvl="0"/>
            <a:r>
              <a:rPr lang="en-US" dirty="0"/>
              <a:t> </a:t>
            </a:r>
            <a:endParaRPr lang="en-AU" dirty="0"/>
          </a:p>
        </p:txBody>
      </p:sp>
      <p:sp>
        <p:nvSpPr>
          <p:cNvPr id="44" name="Text Placeholder 2">
            <a:extLst>
              <a:ext uri="{FF2B5EF4-FFF2-40B4-BE49-F238E27FC236}">
                <a16:creationId xmlns:a16="http://schemas.microsoft.com/office/drawing/2014/main" id="{3A7C2644-35FE-ADA2-9051-936EA8DF00C8}"/>
              </a:ext>
            </a:extLst>
          </p:cNvPr>
          <p:cNvSpPr>
            <a:spLocks noGrp="1"/>
          </p:cNvSpPr>
          <p:nvPr>
            <p:ph type="body" sz="quarter" idx="55" hasCustomPrompt="1"/>
          </p:nvPr>
        </p:nvSpPr>
        <p:spPr>
          <a:xfrm>
            <a:off x="9183300" y="3616891"/>
            <a:ext cx="861060" cy="861060"/>
          </a:xfrm>
          <a:prstGeom prst="rect">
            <a:avLst/>
          </a:prstGeom>
          <a:solidFill>
            <a:schemeClr val="accent3"/>
          </a:solidFill>
        </p:spPr>
        <p:txBody>
          <a:bodyPr/>
          <a:lstStyle>
            <a:lvl1pPr>
              <a:defRPr/>
            </a:lvl1pPr>
          </a:lstStyle>
          <a:p>
            <a:pPr lvl="0"/>
            <a:r>
              <a:rPr lang="en-US" dirty="0"/>
              <a:t> </a:t>
            </a:r>
            <a:endParaRPr lang="en-AU" dirty="0"/>
          </a:p>
        </p:txBody>
      </p:sp>
      <p:sp>
        <p:nvSpPr>
          <p:cNvPr id="45" name="Content Placeholder 5">
            <a:extLst>
              <a:ext uri="{FF2B5EF4-FFF2-40B4-BE49-F238E27FC236}">
                <a16:creationId xmlns:a16="http://schemas.microsoft.com/office/drawing/2014/main" id="{8110971E-AF3B-DED4-1B03-9D43E0E2128A}"/>
              </a:ext>
            </a:extLst>
          </p:cNvPr>
          <p:cNvSpPr>
            <a:spLocks noGrp="1"/>
          </p:cNvSpPr>
          <p:nvPr>
            <p:ph sz="quarter" idx="56"/>
          </p:nvPr>
        </p:nvSpPr>
        <p:spPr>
          <a:xfrm>
            <a:off x="4504373" y="4625272"/>
            <a:ext cx="1980000" cy="15008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6" name="Content Placeholder 5">
            <a:extLst>
              <a:ext uri="{FF2B5EF4-FFF2-40B4-BE49-F238E27FC236}">
                <a16:creationId xmlns:a16="http://schemas.microsoft.com/office/drawing/2014/main" id="{B3111689-B4DC-0B8F-A05C-FD11BBCE54C5}"/>
              </a:ext>
            </a:extLst>
          </p:cNvPr>
          <p:cNvSpPr>
            <a:spLocks noGrp="1"/>
          </p:cNvSpPr>
          <p:nvPr>
            <p:ph sz="quarter" idx="57"/>
          </p:nvPr>
        </p:nvSpPr>
        <p:spPr>
          <a:xfrm>
            <a:off x="6843837" y="4625272"/>
            <a:ext cx="1980000" cy="15008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7" name="Content Placeholder 5">
            <a:extLst>
              <a:ext uri="{FF2B5EF4-FFF2-40B4-BE49-F238E27FC236}">
                <a16:creationId xmlns:a16="http://schemas.microsoft.com/office/drawing/2014/main" id="{BD0A85A7-F812-10CC-7FBD-A6EABD416155}"/>
              </a:ext>
            </a:extLst>
          </p:cNvPr>
          <p:cNvSpPr>
            <a:spLocks noGrp="1"/>
          </p:cNvSpPr>
          <p:nvPr>
            <p:ph sz="quarter" idx="58"/>
          </p:nvPr>
        </p:nvSpPr>
        <p:spPr>
          <a:xfrm>
            <a:off x="9183300" y="4625272"/>
            <a:ext cx="1980000" cy="15008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8" name="Content Placeholder 13">
            <a:extLst>
              <a:ext uri="{FF2B5EF4-FFF2-40B4-BE49-F238E27FC236}">
                <a16:creationId xmlns:a16="http://schemas.microsoft.com/office/drawing/2014/main" id="{D2E5FC10-670A-513D-F5B0-690CF7131F3C}"/>
              </a:ext>
            </a:extLst>
          </p:cNvPr>
          <p:cNvSpPr>
            <a:spLocks noGrp="1"/>
          </p:cNvSpPr>
          <p:nvPr>
            <p:ph sz="quarter" idx="59" hasCustomPrompt="1"/>
          </p:nvPr>
        </p:nvSpPr>
        <p:spPr>
          <a:xfrm>
            <a:off x="7044336" y="3817390"/>
            <a:ext cx="460063" cy="460063"/>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dirty="0"/>
              <a:t>Icon</a:t>
            </a:r>
          </a:p>
        </p:txBody>
      </p:sp>
      <p:sp>
        <p:nvSpPr>
          <p:cNvPr id="49" name="Content Placeholder 14">
            <a:extLst>
              <a:ext uri="{FF2B5EF4-FFF2-40B4-BE49-F238E27FC236}">
                <a16:creationId xmlns:a16="http://schemas.microsoft.com/office/drawing/2014/main" id="{759671D8-6898-E68A-B21B-942BF73EEE1F}"/>
              </a:ext>
            </a:extLst>
          </p:cNvPr>
          <p:cNvSpPr>
            <a:spLocks noGrp="1"/>
          </p:cNvSpPr>
          <p:nvPr>
            <p:ph sz="quarter" idx="60" hasCustomPrompt="1"/>
          </p:nvPr>
        </p:nvSpPr>
        <p:spPr>
          <a:xfrm>
            <a:off x="4727097" y="3817390"/>
            <a:ext cx="460063" cy="460063"/>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dirty="0"/>
              <a:t>Icon</a:t>
            </a:r>
          </a:p>
        </p:txBody>
      </p:sp>
      <p:sp>
        <p:nvSpPr>
          <p:cNvPr id="50" name="Content Placeholder 19">
            <a:extLst>
              <a:ext uri="{FF2B5EF4-FFF2-40B4-BE49-F238E27FC236}">
                <a16:creationId xmlns:a16="http://schemas.microsoft.com/office/drawing/2014/main" id="{5BD6951A-AF94-58B7-CCC7-84B64C248D42}"/>
              </a:ext>
            </a:extLst>
          </p:cNvPr>
          <p:cNvSpPr>
            <a:spLocks noGrp="1"/>
          </p:cNvSpPr>
          <p:nvPr>
            <p:ph sz="quarter" idx="61" hasCustomPrompt="1"/>
          </p:nvPr>
        </p:nvSpPr>
        <p:spPr>
          <a:xfrm>
            <a:off x="9383799" y="3817390"/>
            <a:ext cx="460063" cy="460063"/>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dirty="0"/>
              <a:t>Icon</a:t>
            </a:r>
          </a:p>
        </p:txBody>
      </p:sp>
    </p:spTree>
    <p:extLst>
      <p:ext uri="{BB962C8B-B14F-4D97-AF65-F5344CB8AC3E}">
        <p14:creationId xmlns:p14="http://schemas.microsoft.com/office/powerpoint/2010/main" val="2170322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icons_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3FDE-A319-1758-48A5-323BD8328939}"/>
              </a:ext>
            </a:extLst>
          </p:cNvPr>
          <p:cNvSpPr>
            <a:spLocks noGrp="1"/>
          </p:cNvSpPr>
          <p:nvPr>
            <p:ph type="title" hasCustomPrompt="1"/>
          </p:nvPr>
        </p:nvSpPr>
        <p:spPr>
          <a:xfrm>
            <a:off x="709613" y="723901"/>
            <a:ext cx="10453687" cy="324000"/>
          </a:xfrm>
        </p:spPr>
        <p:txBody>
          <a:bodyPr/>
          <a:lstStyle>
            <a:lvl1pPr>
              <a:defRPr>
                <a:solidFill>
                  <a:schemeClr val="accent1"/>
                </a:solidFill>
              </a:defRPr>
            </a:lvl1pPr>
          </a:lstStyle>
          <a:p>
            <a:r>
              <a:rPr lang="en-US" dirty="0"/>
              <a:t>Title</a:t>
            </a:r>
            <a:endParaRPr lang="en-AU" dirty="0"/>
          </a:p>
        </p:txBody>
      </p:sp>
      <p:sp>
        <p:nvSpPr>
          <p:cNvPr id="3" name="Footer Placeholder 2">
            <a:extLst>
              <a:ext uri="{FF2B5EF4-FFF2-40B4-BE49-F238E27FC236}">
                <a16:creationId xmlns:a16="http://schemas.microsoft.com/office/drawing/2014/main" id="{03ECA4F7-4500-33B1-62AF-BCF8281004E9}"/>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A01C4C71-085C-1F99-3D4B-2B616A5A6E27}"/>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10" name="Text Placeholder 9">
            <a:extLst>
              <a:ext uri="{FF2B5EF4-FFF2-40B4-BE49-F238E27FC236}">
                <a16:creationId xmlns:a16="http://schemas.microsoft.com/office/drawing/2014/main" id="{1AB385EB-A906-6F86-4A16-A2DFE12BC299}"/>
              </a:ext>
            </a:extLst>
          </p:cNvPr>
          <p:cNvSpPr>
            <a:spLocks noGrp="1"/>
          </p:cNvSpPr>
          <p:nvPr>
            <p:ph type="body" sz="quarter" idx="13" hasCustomPrompt="1"/>
          </p:nvPr>
        </p:nvSpPr>
        <p:spPr>
          <a:xfrm>
            <a:off x="709613" y="1047750"/>
            <a:ext cx="10441055" cy="324000"/>
          </a:xfrm>
          <a:prstGeom prst="rect">
            <a:avLst/>
          </a:prstGeom>
        </p:spPr>
        <p:txBody>
          <a:bodyPr vert="horz" lIns="0" tIns="0" rIns="0" bIns="0" rtlCol="0">
            <a:noAutofit/>
          </a:bodyPr>
          <a:lstStyle>
            <a:lvl1pPr>
              <a:defRPr lang="en-AU" sz="2400" b="0" cap="none" dirty="0">
                <a:solidFill>
                  <a:schemeClr val="accent1"/>
                </a:solidFill>
              </a:defRPr>
            </a:lvl1pPr>
          </a:lstStyle>
          <a:p>
            <a:pPr lvl="0"/>
            <a:r>
              <a:rPr lang="en-US" dirty="0"/>
              <a:t>Subtitle</a:t>
            </a:r>
            <a:endParaRPr lang="en-AU" dirty="0"/>
          </a:p>
        </p:txBody>
      </p:sp>
      <p:sp>
        <p:nvSpPr>
          <p:cNvPr id="17" name="Content Placeholder 5">
            <a:extLst>
              <a:ext uri="{FF2B5EF4-FFF2-40B4-BE49-F238E27FC236}">
                <a16:creationId xmlns:a16="http://schemas.microsoft.com/office/drawing/2014/main" id="{24C18E60-C45A-C82E-4055-81E377E40BC3}"/>
              </a:ext>
            </a:extLst>
          </p:cNvPr>
          <p:cNvSpPr>
            <a:spLocks noGrp="1"/>
          </p:cNvSpPr>
          <p:nvPr>
            <p:ph sz="quarter" idx="16"/>
          </p:nvPr>
        </p:nvSpPr>
        <p:spPr>
          <a:xfrm>
            <a:off x="709613" y="3093959"/>
            <a:ext cx="3240000" cy="30322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8" name="Content Placeholder 5">
            <a:extLst>
              <a:ext uri="{FF2B5EF4-FFF2-40B4-BE49-F238E27FC236}">
                <a16:creationId xmlns:a16="http://schemas.microsoft.com/office/drawing/2014/main" id="{590E0D5A-E614-6597-3D1F-1DCDE72A2406}"/>
              </a:ext>
            </a:extLst>
          </p:cNvPr>
          <p:cNvSpPr>
            <a:spLocks noGrp="1"/>
          </p:cNvSpPr>
          <p:nvPr>
            <p:ph sz="quarter" idx="47"/>
          </p:nvPr>
        </p:nvSpPr>
        <p:spPr>
          <a:xfrm>
            <a:off x="4316456" y="3093959"/>
            <a:ext cx="3240000" cy="30322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9" name="Content Placeholder 5">
            <a:extLst>
              <a:ext uri="{FF2B5EF4-FFF2-40B4-BE49-F238E27FC236}">
                <a16:creationId xmlns:a16="http://schemas.microsoft.com/office/drawing/2014/main" id="{1B50CDF1-E8CE-984E-A631-F1B113735724}"/>
              </a:ext>
            </a:extLst>
          </p:cNvPr>
          <p:cNvSpPr>
            <a:spLocks noGrp="1"/>
          </p:cNvSpPr>
          <p:nvPr>
            <p:ph sz="quarter" idx="48"/>
          </p:nvPr>
        </p:nvSpPr>
        <p:spPr>
          <a:xfrm>
            <a:off x="7923299" y="3093959"/>
            <a:ext cx="3240000" cy="30322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9" name="Content Placeholder 28">
            <a:extLst>
              <a:ext uri="{FF2B5EF4-FFF2-40B4-BE49-F238E27FC236}">
                <a16:creationId xmlns:a16="http://schemas.microsoft.com/office/drawing/2014/main" id="{EADB3A77-53FA-E259-AC0C-83548AD4F3EF}"/>
              </a:ext>
            </a:extLst>
          </p:cNvPr>
          <p:cNvSpPr>
            <a:spLocks noGrp="1"/>
          </p:cNvSpPr>
          <p:nvPr>
            <p:ph sz="quarter" idx="37" hasCustomPrompt="1"/>
          </p:nvPr>
        </p:nvSpPr>
        <p:spPr>
          <a:xfrm>
            <a:off x="4311237" y="1952625"/>
            <a:ext cx="720000" cy="720000"/>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dirty="0"/>
              <a:t>Icon</a:t>
            </a:r>
          </a:p>
        </p:txBody>
      </p:sp>
      <p:sp>
        <p:nvSpPr>
          <p:cNvPr id="30" name="Content Placeholder 29">
            <a:extLst>
              <a:ext uri="{FF2B5EF4-FFF2-40B4-BE49-F238E27FC236}">
                <a16:creationId xmlns:a16="http://schemas.microsoft.com/office/drawing/2014/main" id="{5A6C1E3F-C0D7-3750-313C-D671EFDFEE7E}"/>
              </a:ext>
            </a:extLst>
          </p:cNvPr>
          <p:cNvSpPr>
            <a:spLocks noGrp="1"/>
          </p:cNvSpPr>
          <p:nvPr>
            <p:ph sz="quarter" idx="49" hasCustomPrompt="1"/>
          </p:nvPr>
        </p:nvSpPr>
        <p:spPr>
          <a:xfrm>
            <a:off x="709613" y="1952625"/>
            <a:ext cx="720000" cy="720000"/>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dirty="0"/>
              <a:t>Icon</a:t>
            </a:r>
          </a:p>
        </p:txBody>
      </p:sp>
      <p:sp>
        <p:nvSpPr>
          <p:cNvPr id="31" name="Content Placeholder 30">
            <a:extLst>
              <a:ext uri="{FF2B5EF4-FFF2-40B4-BE49-F238E27FC236}">
                <a16:creationId xmlns:a16="http://schemas.microsoft.com/office/drawing/2014/main" id="{11617D9A-15B6-2809-7DA4-8039E905426B}"/>
              </a:ext>
            </a:extLst>
          </p:cNvPr>
          <p:cNvSpPr>
            <a:spLocks noGrp="1"/>
          </p:cNvSpPr>
          <p:nvPr>
            <p:ph sz="quarter" idx="50" hasCustomPrompt="1"/>
          </p:nvPr>
        </p:nvSpPr>
        <p:spPr>
          <a:xfrm>
            <a:off x="7906963" y="1952625"/>
            <a:ext cx="720000" cy="720000"/>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dirty="0"/>
              <a:t>Icon</a:t>
            </a:r>
          </a:p>
        </p:txBody>
      </p:sp>
      <p:sp>
        <p:nvSpPr>
          <p:cNvPr id="5" name="Content Placeholder 5">
            <a:extLst>
              <a:ext uri="{FF2B5EF4-FFF2-40B4-BE49-F238E27FC236}">
                <a16:creationId xmlns:a16="http://schemas.microsoft.com/office/drawing/2014/main" id="{75BC84F1-B497-F98C-FE56-8639C0C020DF}"/>
              </a:ext>
            </a:extLst>
          </p:cNvPr>
          <p:cNvSpPr>
            <a:spLocks noGrp="1"/>
          </p:cNvSpPr>
          <p:nvPr>
            <p:ph sz="quarter" idx="51" hasCustomPrompt="1"/>
          </p:nvPr>
        </p:nvSpPr>
        <p:spPr>
          <a:xfrm>
            <a:off x="709613" y="2885679"/>
            <a:ext cx="3240000" cy="10800"/>
          </a:xfrm>
          <a:prstGeom prst="rect">
            <a:avLst/>
          </a:prstGeom>
          <a:solidFill>
            <a:schemeClr val="accent1"/>
          </a:solidFill>
        </p:spPr>
        <p:txBody>
          <a:bodyPr/>
          <a:lstStyle>
            <a:lvl1pPr>
              <a:defRPr/>
            </a:lvl1pPr>
          </a:lstStyle>
          <a:p>
            <a:pPr lvl="0"/>
            <a:r>
              <a:rPr lang="en-US" dirty="0"/>
              <a:t> </a:t>
            </a:r>
            <a:endParaRPr lang="en-AU" dirty="0"/>
          </a:p>
        </p:txBody>
      </p:sp>
      <p:sp>
        <p:nvSpPr>
          <p:cNvPr id="6" name="Content Placeholder 5">
            <a:extLst>
              <a:ext uri="{FF2B5EF4-FFF2-40B4-BE49-F238E27FC236}">
                <a16:creationId xmlns:a16="http://schemas.microsoft.com/office/drawing/2014/main" id="{ADB5D1B7-5608-9820-98CB-C9C1CE882418}"/>
              </a:ext>
            </a:extLst>
          </p:cNvPr>
          <p:cNvSpPr>
            <a:spLocks noGrp="1"/>
          </p:cNvSpPr>
          <p:nvPr>
            <p:ph sz="quarter" idx="52" hasCustomPrompt="1"/>
          </p:nvPr>
        </p:nvSpPr>
        <p:spPr>
          <a:xfrm>
            <a:off x="4316456" y="2885679"/>
            <a:ext cx="3240000" cy="10800"/>
          </a:xfrm>
          <a:prstGeom prst="rect">
            <a:avLst/>
          </a:prstGeom>
          <a:solidFill>
            <a:schemeClr val="accent2"/>
          </a:solidFill>
        </p:spPr>
        <p:txBody>
          <a:bodyPr/>
          <a:lstStyle>
            <a:lvl1pPr>
              <a:defRPr/>
            </a:lvl1pPr>
            <a:lvl2pPr>
              <a:defRPr/>
            </a:lvl2pPr>
          </a:lstStyle>
          <a:p>
            <a:pPr lvl="0"/>
            <a:r>
              <a:rPr lang="en-US" dirty="0"/>
              <a:t> </a:t>
            </a:r>
            <a:endParaRPr lang="en-AU" dirty="0"/>
          </a:p>
        </p:txBody>
      </p:sp>
      <p:sp>
        <p:nvSpPr>
          <p:cNvPr id="7" name="Content Placeholder 5">
            <a:extLst>
              <a:ext uri="{FF2B5EF4-FFF2-40B4-BE49-F238E27FC236}">
                <a16:creationId xmlns:a16="http://schemas.microsoft.com/office/drawing/2014/main" id="{1F01081C-2138-ED99-0F29-5CF3E1BFC4E9}"/>
              </a:ext>
            </a:extLst>
          </p:cNvPr>
          <p:cNvSpPr>
            <a:spLocks noGrp="1"/>
          </p:cNvSpPr>
          <p:nvPr>
            <p:ph sz="quarter" idx="53" hasCustomPrompt="1"/>
          </p:nvPr>
        </p:nvSpPr>
        <p:spPr>
          <a:xfrm>
            <a:off x="7923299" y="2885679"/>
            <a:ext cx="3240000" cy="10800"/>
          </a:xfrm>
          <a:prstGeom prst="rect">
            <a:avLst/>
          </a:prstGeom>
          <a:solidFill>
            <a:schemeClr val="accent3"/>
          </a:solidFill>
        </p:spPr>
        <p:txBody>
          <a:bodyPr/>
          <a:lstStyle>
            <a:lvl1pPr>
              <a:defRPr/>
            </a:lvl1pPr>
          </a:lstStyle>
          <a:p>
            <a:pPr lvl="0"/>
            <a:r>
              <a:rPr lang="en-US" dirty="0"/>
              <a:t> </a:t>
            </a:r>
            <a:endParaRPr lang="en-AU" dirty="0"/>
          </a:p>
        </p:txBody>
      </p:sp>
    </p:spTree>
    <p:extLst>
      <p:ext uri="{BB962C8B-B14F-4D97-AF65-F5344CB8AC3E}">
        <p14:creationId xmlns:p14="http://schemas.microsoft.com/office/powerpoint/2010/main" val="1216902134"/>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4">
    <p:bg>
      <p:bgPr>
        <a:solidFill>
          <a:schemeClr val="bg1"/>
        </a:solidFill>
        <a:effectLst/>
      </p:bgPr>
    </p:bg>
    <p:spTree>
      <p:nvGrpSpPr>
        <p:cNvPr id="1" name=""/>
        <p:cNvGrpSpPr/>
        <p:nvPr/>
      </p:nvGrpSpPr>
      <p:grpSpPr>
        <a:xfrm>
          <a:off x="0" y="0"/>
          <a:ext cx="0" cy="0"/>
          <a:chOff x="0" y="0"/>
          <a:chExt cx="0" cy="0"/>
        </a:xfrm>
      </p:grpSpPr>
      <p:sp>
        <p:nvSpPr>
          <p:cNvPr id="270" name="Freeform: Shape 269">
            <a:extLst>
              <a:ext uri="{FF2B5EF4-FFF2-40B4-BE49-F238E27FC236}">
                <a16:creationId xmlns:a16="http://schemas.microsoft.com/office/drawing/2014/main" id="{140310FA-6D7A-C474-F29B-43491B984E25}"/>
              </a:ext>
            </a:extLst>
          </p:cNvPr>
          <p:cNvSpPr/>
          <p:nvPr/>
        </p:nvSpPr>
        <p:spPr>
          <a:xfrm>
            <a:off x="1" y="2248966"/>
            <a:ext cx="6096000" cy="4609033"/>
          </a:xfrm>
          <a:custGeom>
            <a:avLst/>
            <a:gdLst>
              <a:gd name="connsiteX0" fmla="*/ 0 w 6096636"/>
              <a:gd name="connsiteY0" fmla="*/ 0 h 4609033"/>
              <a:gd name="connsiteX1" fmla="*/ 6096636 w 6096636"/>
              <a:gd name="connsiteY1" fmla="*/ 0 h 4609033"/>
              <a:gd name="connsiteX2" fmla="*/ 6096636 w 6096636"/>
              <a:gd name="connsiteY2" fmla="*/ 4609034 h 4609033"/>
              <a:gd name="connsiteX3" fmla="*/ 0 w 6096636"/>
              <a:gd name="connsiteY3" fmla="*/ 4609034 h 4609033"/>
            </a:gdLst>
            <a:ahLst/>
            <a:cxnLst>
              <a:cxn ang="0">
                <a:pos x="connsiteX0" y="connsiteY0"/>
              </a:cxn>
              <a:cxn ang="0">
                <a:pos x="connsiteX1" y="connsiteY1"/>
              </a:cxn>
              <a:cxn ang="0">
                <a:pos x="connsiteX2" y="connsiteY2"/>
              </a:cxn>
              <a:cxn ang="0">
                <a:pos x="connsiteX3" y="connsiteY3"/>
              </a:cxn>
            </a:cxnLst>
            <a:rect l="l" t="t" r="r" b="b"/>
            <a:pathLst>
              <a:path w="6096636" h="4609033">
                <a:moveTo>
                  <a:pt x="0" y="0"/>
                </a:moveTo>
                <a:lnTo>
                  <a:pt x="6096636" y="0"/>
                </a:lnTo>
                <a:lnTo>
                  <a:pt x="6096636" y="4609034"/>
                </a:lnTo>
                <a:lnTo>
                  <a:pt x="0" y="4609034"/>
                </a:lnTo>
                <a:close/>
              </a:path>
            </a:pathLst>
          </a:custGeom>
          <a:solidFill>
            <a:schemeClr val="accent1"/>
          </a:solidFill>
          <a:ln w="12727" cap="flat">
            <a:noFill/>
            <a:prstDash val="solid"/>
            <a:miter/>
          </a:ln>
        </p:spPr>
        <p:txBody>
          <a:bodyPr rtlCol="0" anchor="ctr"/>
          <a:lstStyle/>
          <a:p>
            <a:endParaRPr lang="en-AU"/>
          </a:p>
        </p:txBody>
      </p:sp>
      <p:grpSp>
        <p:nvGrpSpPr>
          <p:cNvPr id="4" name="Group 3">
            <a:extLst>
              <a:ext uri="{FF2B5EF4-FFF2-40B4-BE49-F238E27FC236}">
                <a16:creationId xmlns:a16="http://schemas.microsoft.com/office/drawing/2014/main" id="{9E0A17EC-A7AB-8AC0-7EEF-B7185E17AB51}"/>
              </a:ext>
            </a:extLst>
          </p:cNvPr>
          <p:cNvGrpSpPr/>
          <p:nvPr userDrawn="1"/>
        </p:nvGrpSpPr>
        <p:grpSpPr>
          <a:xfrm>
            <a:off x="9969696" y="-14317"/>
            <a:ext cx="1574268" cy="6872317"/>
            <a:chOff x="9969696" y="-14317"/>
            <a:chExt cx="1574268" cy="2263283"/>
          </a:xfrm>
        </p:grpSpPr>
        <p:sp>
          <p:nvSpPr>
            <p:cNvPr id="265" name="Freeform: Shape 264">
              <a:extLst>
                <a:ext uri="{FF2B5EF4-FFF2-40B4-BE49-F238E27FC236}">
                  <a16:creationId xmlns:a16="http://schemas.microsoft.com/office/drawing/2014/main" id="{72FBFB17-8B90-CB7D-7D80-76C906B6E2CE}"/>
                </a:ext>
              </a:extLst>
            </p:cNvPr>
            <p:cNvSpPr/>
            <p:nvPr/>
          </p:nvSpPr>
          <p:spPr>
            <a:xfrm>
              <a:off x="11334232" y="-14317"/>
              <a:ext cx="209732" cy="2263283"/>
            </a:xfrm>
            <a:custGeom>
              <a:avLst/>
              <a:gdLst>
                <a:gd name="connsiteX0" fmla="*/ 0 w 209732"/>
                <a:gd name="connsiteY0" fmla="*/ 0 h 2263283"/>
                <a:gd name="connsiteX1" fmla="*/ 209732 w 209732"/>
                <a:gd name="connsiteY1" fmla="*/ 0 h 2263283"/>
                <a:gd name="connsiteX2" fmla="*/ 209732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2" y="0"/>
                  </a:lnTo>
                  <a:lnTo>
                    <a:pt x="209732"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6" name="Freeform: Shape 265">
              <a:extLst>
                <a:ext uri="{FF2B5EF4-FFF2-40B4-BE49-F238E27FC236}">
                  <a16:creationId xmlns:a16="http://schemas.microsoft.com/office/drawing/2014/main" id="{479A1460-CA46-8ED3-A812-52EC7D9511A0}"/>
                </a:ext>
              </a:extLst>
            </p:cNvPr>
            <p:cNvSpPr/>
            <p:nvPr/>
          </p:nvSpPr>
          <p:spPr>
            <a:xfrm>
              <a:off x="10651455" y="-14317"/>
              <a:ext cx="209732" cy="2263283"/>
            </a:xfrm>
            <a:custGeom>
              <a:avLst/>
              <a:gdLst>
                <a:gd name="connsiteX0" fmla="*/ 0 w 209732"/>
                <a:gd name="connsiteY0" fmla="*/ 0 h 2263283"/>
                <a:gd name="connsiteX1" fmla="*/ 209733 w 209732"/>
                <a:gd name="connsiteY1" fmla="*/ 0 h 2263283"/>
                <a:gd name="connsiteX2" fmla="*/ 209733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3" y="0"/>
                  </a:lnTo>
                  <a:lnTo>
                    <a:pt x="209733"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7" name="Freeform: Shape 266">
              <a:extLst>
                <a:ext uri="{FF2B5EF4-FFF2-40B4-BE49-F238E27FC236}">
                  <a16:creationId xmlns:a16="http://schemas.microsoft.com/office/drawing/2014/main" id="{EE6CD17E-A6B9-3D02-ECA4-4EE71CCCAC57}"/>
                </a:ext>
              </a:extLst>
            </p:cNvPr>
            <p:cNvSpPr/>
            <p:nvPr/>
          </p:nvSpPr>
          <p:spPr>
            <a:xfrm>
              <a:off x="10993416" y="-14317"/>
              <a:ext cx="209732" cy="2263283"/>
            </a:xfrm>
            <a:custGeom>
              <a:avLst/>
              <a:gdLst>
                <a:gd name="connsiteX0" fmla="*/ 0 w 209732"/>
                <a:gd name="connsiteY0" fmla="*/ 0 h 2263283"/>
                <a:gd name="connsiteX1" fmla="*/ 209733 w 209732"/>
                <a:gd name="connsiteY1" fmla="*/ 0 h 2263283"/>
                <a:gd name="connsiteX2" fmla="*/ 209733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3" y="0"/>
                  </a:lnTo>
                  <a:lnTo>
                    <a:pt x="209733"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8" name="Freeform: Shape 267">
              <a:extLst>
                <a:ext uri="{FF2B5EF4-FFF2-40B4-BE49-F238E27FC236}">
                  <a16:creationId xmlns:a16="http://schemas.microsoft.com/office/drawing/2014/main" id="{C8E14CFE-7FDE-C893-E1C8-E85729E1A577}"/>
                </a:ext>
              </a:extLst>
            </p:cNvPr>
            <p:cNvSpPr/>
            <p:nvPr/>
          </p:nvSpPr>
          <p:spPr>
            <a:xfrm>
              <a:off x="10310512" y="-14317"/>
              <a:ext cx="209732" cy="2263283"/>
            </a:xfrm>
            <a:custGeom>
              <a:avLst/>
              <a:gdLst>
                <a:gd name="connsiteX0" fmla="*/ 0 w 209732"/>
                <a:gd name="connsiteY0" fmla="*/ 0 h 2263283"/>
                <a:gd name="connsiteX1" fmla="*/ 209732 w 209732"/>
                <a:gd name="connsiteY1" fmla="*/ 0 h 2263283"/>
                <a:gd name="connsiteX2" fmla="*/ 209732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2" y="0"/>
                  </a:lnTo>
                  <a:lnTo>
                    <a:pt x="209732"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9" name="Freeform: Shape 268">
              <a:extLst>
                <a:ext uri="{FF2B5EF4-FFF2-40B4-BE49-F238E27FC236}">
                  <a16:creationId xmlns:a16="http://schemas.microsoft.com/office/drawing/2014/main" id="{598C4846-942E-3E74-C2E8-0ABE97C5CB2E}"/>
                </a:ext>
              </a:extLst>
            </p:cNvPr>
            <p:cNvSpPr/>
            <p:nvPr/>
          </p:nvSpPr>
          <p:spPr>
            <a:xfrm>
              <a:off x="9969696" y="-14317"/>
              <a:ext cx="209732" cy="2263283"/>
            </a:xfrm>
            <a:custGeom>
              <a:avLst/>
              <a:gdLst>
                <a:gd name="connsiteX0" fmla="*/ 0 w 209732"/>
                <a:gd name="connsiteY0" fmla="*/ 0 h 2263283"/>
                <a:gd name="connsiteX1" fmla="*/ 209733 w 209732"/>
                <a:gd name="connsiteY1" fmla="*/ 0 h 2263283"/>
                <a:gd name="connsiteX2" fmla="*/ 209733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3" y="0"/>
                  </a:lnTo>
                  <a:lnTo>
                    <a:pt x="209733" y="2263283"/>
                  </a:lnTo>
                  <a:lnTo>
                    <a:pt x="0" y="2263283"/>
                  </a:lnTo>
                  <a:close/>
                </a:path>
              </a:pathLst>
            </a:custGeom>
            <a:solidFill>
              <a:schemeClr val="accent2"/>
            </a:solidFill>
            <a:ln w="12727" cap="flat">
              <a:noFill/>
              <a:prstDash val="solid"/>
              <a:miter/>
            </a:ln>
          </p:spPr>
          <p:txBody>
            <a:bodyPr rtlCol="0" anchor="ctr"/>
            <a:lstStyle/>
            <a:p>
              <a:endParaRPr lang="en-AU"/>
            </a:p>
          </p:txBody>
        </p:sp>
      </p:grpSp>
      <p:sp>
        <p:nvSpPr>
          <p:cNvPr id="2" name="Title 1">
            <a:extLst>
              <a:ext uri="{FF2B5EF4-FFF2-40B4-BE49-F238E27FC236}">
                <a16:creationId xmlns:a16="http://schemas.microsoft.com/office/drawing/2014/main" id="{68F788D4-0C34-F8C7-B82C-D7C82D830256}"/>
              </a:ext>
            </a:extLst>
          </p:cNvPr>
          <p:cNvSpPr>
            <a:spLocks noGrp="1"/>
          </p:cNvSpPr>
          <p:nvPr>
            <p:ph type="ctrTitle" hasCustomPrompt="1"/>
          </p:nvPr>
        </p:nvSpPr>
        <p:spPr>
          <a:xfrm>
            <a:off x="709612" y="2850358"/>
            <a:ext cx="5220671" cy="360000"/>
          </a:xfrm>
        </p:spPr>
        <p:txBody>
          <a:bodyPr anchor="t" anchorCtr="0">
            <a:noAutofit/>
          </a:bodyPr>
          <a:lstStyle>
            <a:lvl1pPr algn="l">
              <a:defRPr sz="3000" spc="100" baseline="0">
                <a:solidFill>
                  <a:schemeClr val="bg1"/>
                </a:solidFill>
                <a:latin typeface="+mn-lt"/>
              </a:defRPr>
            </a:lvl1pPr>
          </a:lstStyle>
          <a:p>
            <a:r>
              <a:rPr lang="en-US" dirty="0"/>
              <a:t>Title here</a:t>
            </a:r>
            <a:endParaRPr lang="en-AU" dirty="0"/>
          </a:p>
        </p:txBody>
      </p:sp>
      <p:sp>
        <p:nvSpPr>
          <p:cNvPr id="3" name="Subtitle 2">
            <a:extLst>
              <a:ext uri="{FF2B5EF4-FFF2-40B4-BE49-F238E27FC236}">
                <a16:creationId xmlns:a16="http://schemas.microsoft.com/office/drawing/2014/main" id="{80A1736C-0422-EFFB-D970-0363016D8F17}"/>
              </a:ext>
            </a:extLst>
          </p:cNvPr>
          <p:cNvSpPr>
            <a:spLocks noGrp="1"/>
          </p:cNvSpPr>
          <p:nvPr>
            <p:ph type="subTitle" idx="1" hasCustomPrompt="1"/>
          </p:nvPr>
        </p:nvSpPr>
        <p:spPr>
          <a:xfrm>
            <a:off x="709612" y="3262150"/>
            <a:ext cx="5220671" cy="360000"/>
          </a:xfrm>
          <a:prstGeom prst="rect">
            <a:avLst/>
          </a:prstGeom>
        </p:spPr>
        <p:txBody>
          <a:bodyPr anchor="t" anchorCtr="0">
            <a:noAutofit/>
          </a:bodyPr>
          <a:lstStyle>
            <a:lvl1pPr marL="0" indent="0" algn="l">
              <a:buNone/>
              <a:defRPr sz="3000" b="0" cap="none" spc="1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AU" dirty="0"/>
          </a:p>
        </p:txBody>
      </p:sp>
      <p:pic>
        <p:nvPicPr>
          <p:cNvPr id="252" name="Graphic 251">
            <a:extLst>
              <a:ext uri="{FF2B5EF4-FFF2-40B4-BE49-F238E27FC236}">
                <a16:creationId xmlns:a16="http://schemas.microsoft.com/office/drawing/2014/main" id="{9C26773C-3BF7-D97A-E68E-52A92467C7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9613" y="723900"/>
            <a:ext cx="2690640" cy="583818"/>
          </a:xfrm>
          <a:prstGeom prst="rect">
            <a:avLst/>
          </a:prstGeom>
        </p:spPr>
      </p:pic>
      <p:sp>
        <p:nvSpPr>
          <p:cNvPr id="10" name="Picture Placeholder 9">
            <a:extLst>
              <a:ext uri="{FF2B5EF4-FFF2-40B4-BE49-F238E27FC236}">
                <a16:creationId xmlns:a16="http://schemas.microsoft.com/office/drawing/2014/main" id="{1488EFC6-4312-2069-398B-39D58A27005E}"/>
              </a:ext>
            </a:extLst>
          </p:cNvPr>
          <p:cNvSpPr>
            <a:spLocks noGrp="1"/>
          </p:cNvSpPr>
          <p:nvPr>
            <p:ph type="pic" sz="quarter" idx="12" hasCustomPrompt="1"/>
          </p:nvPr>
        </p:nvSpPr>
        <p:spPr>
          <a:xfrm>
            <a:off x="6095999" y="2248966"/>
            <a:ext cx="6096001" cy="4609034"/>
          </a:xfrm>
          <a:custGeom>
            <a:avLst/>
            <a:gdLst>
              <a:gd name="connsiteX0" fmla="*/ 0 w 6096001"/>
              <a:gd name="connsiteY0" fmla="*/ 0 h 4609034"/>
              <a:gd name="connsiteX1" fmla="*/ 6096001 w 6096001"/>
              <a:gd name="connsiteY1" fmla="*/ 0 h 4609034"/>
              <a:gd name="connsiteX2" fmla="*/ 6096001 w 6096001"/>
              <a:gd name="connsiteY2" fmla="*/ 4609034 h 4609034"/>
              <a:gd name="connsiteX3" fmla="*/ 0 w 6096001"/>
              <a:gd name="connsiteY3" fmla="*/ 4609034 h 4609034"/>
            </a:gdLst>
            <a:ahLst/>
            <a:cxnLst>
              <a:cxn ang="0">
                <a:pos x="connsiteX0" y="connsiteY0"/>
              </a:cxn>
              <a:cxn ang="0">
                <a:pos x="connsiteX1" y="connsiteY1"/>
              </a:cxn>
              <a:cxn ang="0">
                <a:pos x="connsiteX2" y="connsiteY2"/>
              </a:cxn>
              <a:cxn ang="0">
                <a:pos x="connsiteX3" y="connsiteY3"/>
              </a:cxn>
            </a:cxnLst>
            <a:rect l="l" t="t" r="r" b="b"/>
            <a:pathLst>
              <a:path w="6096001" h="4609034">
                <a:moveTo>
                  <a:pt x="0" y="0"/>
                </a:moveTo>
                <a:lnTo>
                  <a:pt x="6096001" y="0"/>
                </a:lnTo>
                <a:lnTo>
                  <a:pt x="6096001" y="4609034"/>
                </a:lnTo>
                <a:lnTo>
                  <a:pt x="0" y="4609034"/>
                </a:lnTo>
                <a:close/>
              </a:path>
            </a:pathLst>
          </a:custGeom>
          <a:solidFill>
            <a:schemeClr val="bg2"/>
          </a:solidFill>
        </p:spPr>
        <p:txBody>
          <a:bodyPr vert="horz" lIns="0" tIns="0" rIns="0" bIns="0" rtlCol="0">
            <a:normAutofit/>
          </a:bodyPr>
          <a:lstStyle>
            <a:lvl1pPr>
              <a:defRPr lang="en-US" dirty="0" smtClean="0"/>
            </a:lvl1pPr>
          </a:lstStyle>
          <a:p>
            <a:pPr lvl="0" algn="ctr"/>
            <a:r>
              <a:rPr lang="en-AU" dirty="0"/>
              <a:t>Insert image</a:t>
            </a:r>
            <a:endParaRPr lang="en-US" dirty="0"/>
          </a:p>
        </p:txBody>
      </p:sp>
      <p:sp>
        <p:nvSpPr>
          <p:cNvPr id="11" name="Text Placeholder 276">
            <a:extLst>
              <a:ext uri="{FF2B5EF4-FFF2-40B4-BE49-F238E27FC236}">
                <a16:creationId xmlns:a16="http://schemas.microsoft.com/office/drawing/2014/main" id="{487E298A-06CE-4D34-7950-7AE1BBBF4502}"/>
              </a:ext>
            </a:extLst>
          </p:cNvPr>
          <p:cNvSpPr>
            <a:spLocks noGrp="1"/>
          </p:cNvSpPr>
          <p:nvPr>
            <p:ph type="body" sz="quarter" idx="10" hasCustomPrompt="1"/>
          </p:nvPr>
        </p:nvSpPr>
        <p:spPr>
          <a:xfrm>
            <a:off x="709613" y="6080922"/>
            <a:ext cx="5243512" cy="181746"/>
          </a:xfrm>
          <a:prstGeom prst="rect">
            <a:avLst/>
          </a:prstGeom>
        </p:spPr>
        <p:txBody>
          <a:bodyPr>
            <a:normAutofit/>
          </a:bodyPr>
          <a:lstStyle>
            <a:lvl1pPr>
              <a:defRPr sz="1000" b="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 Month 2022</a:t>
            </a:r>
            <a:endParaRPr lang="en-AU" dirty="0"/>
          </a:p>
        </p:txBody>
      </p:sp>
      <p:sp>
        <p:nvSpPr>
          <p:cNvPr id="12" name="Text Placeholder 276">
            <a:extLst>
              <a:ext uri="{FF2B5EF4-FFF2-40B4-BE49-F238E27FC236}">
                <a16:creationId xmlns:a16="http://schemas.microsoft.com/office/drawing/2014/main" id="{A7E1F258-9152-C6F2-E44D-1A7E871DE385}"/>
              </a:ext>
            </a:extLst>
          </p:cNvPr>
          <p:cNvSpPr>
            <a:spLocks noGrp="1"/>
          </p:cNvSpPr>
          <p:nvPr>
            <p:ph type="body" sz="quarter" idx="11" hasCustomPrompt="1"/>
          </p:nvPr>
        </p:nvSpPr>
        <p:spPr>
          <a:xfrm>
            <a:off x="709613" y="5904467"/>
            <a:ext cx="5243512" cy="214552"/>
          </a:xfrm>
          <a:prstGeom prst="rect">
            <a:avLst/>
          </a:prstGeom>
        </p:spPr>
        <p:txBody>
          <a:bodyPr>
            <a:normAutofit/>
          </a:bodyPr>
          <a:lstStyle>
            <a:lvl1pPr>
              <a:defRPr sz="1000" b="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Prepared by</a:t>
            </a:r>
            <a:endParaRPr lang="en-AU" dirty="0"/>
          </a:p>
        </p:txBody>
      </p:sp>
    </p:spTree>
    <p:extLst>
      <p:ext uri="{BB962C8B-B14F-4D97-AF65-F5344CB8AC3E}">
        <p14:creationId xmlns:p14="http://schemas.microsoft.com/office/powerpoint/2010/main" val="33333444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s and 4 icons">
    <p:spTree>
      <p:nvGrpSpPr>
        <p:cNvPr id="1" name=""/>
        <p:cNvGrpSpPr/>
        <p:nvPr/>
      </p:nvGrpSpPr>
      <p:grpSpPr>
        <a:xfrm>
          <a:off x="0" y="0"/>
          <a:ext cx="0" cy="0"/>
          <a:chOff x="0" y="0"/>
          <a:chExt cx="0" cy="0"/>
        </a:xfrm>
      </p:grpSpPr>
      <p:sp>
        <p:nvSpPr>
          <p:cNvPr id="24" name="Picture Placeholder 5">
            <a:extLst>
              <a:ext uri="{FF2B5EF4-FFF2-40B4-BE49-F238E27FC236}">
                <a16:creationId xmlns:a16="http://schemas.microsoft.com/office/drawing/2014/main" id="{467A3B17-3ACD-5E41-BDCE-BA4A2A2F7E9E}"/>
              </a:ext>
            </a:extLst>
          </p:cNvPr>
          <p:cNvSpPr>
            <a:spLocks noGrp="1"/>
          </p:cNvSpPr>
          <p:nvPr>
            <p:ph type="pic" sz="quarter" idx="52" hasCustomPrompt="1"/>
          </p:nvPr>
        </p:nvSpPr>
        <p:spPr>
          <a:xfrm>
            <a:off x="0" y="0"/>
            <a:ext cx="4043680" cy="6858000"/>
          </a:xfrm>
          <a:custGeom>
            <a:avLst/>
            <a:gdLst>
              <a:gd name="connsiteX0" fmla="*/ 0 w 5749636"/>
              <a:gd name="connsiteY0" fmla="*/ 0 h 6858000"/>
              <a:gd name="connsiteX1" fmla="*/ 5749636 w 5749636"/>
              <a:gd name="connsiteY1" fmla="*/ 0 h 6858000"/>
              <a:gd name="connsiteX2" fmla="*/ 5749636 w 5749636"/>
              <a:gd name="connsiteY2" fmla="*/ 6858000 h 6858000"/>
              <a:gd name="connsiteX3" fmla="*/ 0 w 57496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49636" h="6858000">
                <a:moveTo>
                  <a:pt x="0" y="0"/>
                </a:moveTo>
                <a:lnTo>
                  <a:pt x="5749636" y="0"/>
                </a:lnTo>
                <a:lnTo>
                  <a:pt x="5749636" y="6858000"/>
                </a:lnTo>
                <a:lnTo>
                  <a:pt x="0" y="6858000"/>
                </a:lnTo>
                <a:close/>
              </a:path>
            </a:pathLst>
          </a:custGeom>
          <a:solidFill>
            <a:schemeClr val="bg2"/>
          </a:solidFill>
        </p:spPr>
        <p:txBody>
          <a:bodyPr wrap="square">
            <a:noAutofit/>
          </a:bodyPr>
          <a:lstStyle>
            <a:lvl1pPr marL="0" indent="0" algn="ctr">
              <a:buNone/>
              <a:defRPr>
                <a:solidFill>
                  <a:schemeClr val="tx1"/>
                </a:solidFill>
              </a:defRPr>
            </a:lvl1pPr>
          </a:lstStyle>
          <a:p>
            <a:r>
              <a:rPr lang="en-AU" dirty="0"/>
              <a:t>Insert Image and send to back</a:t>
            </a:r>
          </a:p>
        </p:txBody>
      </p:sp>
      <p:sp>
        <p:nvSpPr>
          <p:cNvPr id="3" name="Footer Placeholder 2">
            <a:extLst>
              <a:ext uri="{FF2B5EF4-FFF2-40B4-BE49-F238E27FC236}">
                <a16:creationId xmlns:a16="http://schemas.microsoft.com/office/drawing/2014/main" id="{F9AF70E2-318E-D15C-1BBC-10B59561A601}"/>
              </a:ext>
            </a:extLst>
          </p:cNvPr>
          <p:cNvSpPr>
            <a:spLocks noGrp="1"/>
          </p:cNvSpPr>
          <p:nvPr>
            <p:ph type="ftr" sz="quarter" idx="10"/>
          </p:nvPr>
        </p:nvSpPr>
        <p:spPr/>
        <p:txBody>
          <a:bodyPr/>
          <a:lstStyle/>
          <a:p>
            <a:r>
              <a:rPr lang="en-AU"/>
              <a:t>Presentation title goes here</a:t>
            </a:r>
            <a:endParaRPr lang="en-AU" dirty="0"/>
          </a:p>
        </p:txBody>
      </p:sp>
      <p:sp>
        <p:nvSpPr>
          <p:cNvPr id="4" name="Slide Number Placeholder 3">
            <a:extLst>
              <a:ext uri="{FF2B5EF4-FFF2-40B4-BE49-F238E27FC236}">
                <a16:creationId xmlns:a16="http://schemas.microsoft.com/office/drawing/2014/main" id="{12A514CB-29CD-6E40-402A-67F83DBA118E}"/>
              </a:ext>
            </a:extLst>
          </p:cNvPr>
          <p:cNvSpPr>
            <a:spLocks noGrp="1"/>
          </p:cNvSpPr>
          <p:nvPr>
            <p:ph type="sldNum" sz="quarter" idx="11"/>
          </p:nvPr>
        </p:nvSpPr>
        <p:spPr/>
        <p:txBody>
          <a:bodyPr/>
          <a:lstStyle/>
          <a:p>
            <a:fld id="{7358F1CF-39AF-46DE-B4E5-5FCC7D3E4E8E}" type="slidenum">
              <a:rPr lang="en-AU" smtClean="0"/>
              <a:pPr/>
              <a:t>‹#›</a:t>
            </a:fld>
            <a:endParaRPr lang="en-AU"/>
          </a:p>
        </p:txBody>
      </p:sp>
      <p:sp>
        <p:nvSpPr>
          <p:cNvPr id="6" name="Title 1">
            <a:extLst>
              <a:ext uri="{FF2B5EF4-FFF2-40B4-BE49-F238E27FC236}">
                <a16:creationId xmlns:a16="http://schemas.microsoft.com/office/drawing/2014/main" id="{654161EB-5194-FC23-5EA8-EE20E4A280C8}"/>
              </a:ext>
            </a:extLst>
          </p:cNvPr>
          <p:cNvSpPr>
            <a:spLocks noGrp="1"/>
          </p:cNvSpPr>
          <p:nvPr>
            <p:ph type="title" hasCustomPrompt="1"/>
          </p:nvPr>
        </p:nvSpPr>
        <p:spPr>
          <a:xfrm>
            <a:off x="709614" y="723901"/>
            <a:ext cx="3109224" cy="324000"/>
          </a:xfrm>
        </p:spPr>
        <p:txBody>
          <a:bodyPr/>
          <a:lstStyle>
            <a:lvl1pPr>
              <a:defRPr>
                <a:solidFill>
                  <a:schemeClr val="bg1"/>
                </a:solidFill>
              </a:defRPr>
            </a:lvl1pPr>
          </a:lstStyle>
          <a:p>
            <a:r>
              <a:rPr lang="en-US" dirty="0"/>
              <a:t>Title</a:t>
            </a:r>
            <a:endParaRPr lang="en-AU" dirty="0"/>
          </a:p>
        </p:txBody>
      </p:sp>
      <p:sp>
        <p:nvSpPr>
          <p:cNvPr id="7" name="Text Placeholder 9">
            <a:extLst>
              <a:ext uri="{FF2B5EF4-FFF2-40B4-BE49-F238E27FC236}">
                <a16:creationId xmlns:a16="http://schemas.microsoft.com/office/drawing/2014/main" id="{86C72987-B9E8-5109-C4BF-CDE041473835}"/>
              </a:ext>
            </a:extLst>
          </p:cNvPr>
          <p:cNvSpPr>
            <a:spLocks noGrp="1"/>
          </p:cNvSpPr>
          <p:nvPr>
            <p:ph type="body" sz="quarter" idx="13" hasCustomPrompt="1"/>
          </p:nvPr>
        </p:nvSpPr>
        <p:spPr>
          <a:xfrm>
            <a:off x="709613" y="1047750"/>
            <a:ext cx="3105467" cy="324000"/>
          </a:xfrm>
          <a:prstGeom prst="rect">
            <a:avLst/>
          </a:prstGeom>
        </p:spPr>
        <p:txBody>
          <a:bodyPr vert="horz" lIns="0" tIns="0" rIns="0" bIns="0" rtlCol="0">
            <a:noAutofit/>
          </a:bodyPr>
          <a:lstStyle>
            <a:lvl1pPr>
              <a:defRPr lang="en-AU" sz="2400" b="0" cap="none" dirty="0">
                <a:solidFill>
                  <a:schemeClr val="bg1"/>
                </a:solidFill>
              </a:defRPr>
            </a:lvl1pPr>
          </a:lstStyle>
          <a:p>
            <a:pPr lvl="0"/>
            <a:r>
              <a:rPr lang="en-US" dirty="0"/>
              <a:t>Subtitle</a:t>
            </a:r>
            <a:endParaRPr lang="en-AU" dirty="0"/>
          </a:p>
        </p:txBody>
      </p:sp>
      <p:sp>
        <p:nvSpPr>
          <p:cNvPr id="27" name="Content Placeholder 5">
            <a:extLst>
              <a:ext uri="{FF2B5EF4-FFF2-40B4-BE49-F238E27FC236}">
                <a16:creationId xmlns:a16="http://schemas.microsoft.com/office/drawing/2014/main" id="{D0739855-43EE-82A1-78AD-3C916E46BA54}"/>
              </a:ext>
            </a:extLst>
          </p:cNvPr>
          <p:cNvSpPr>
            <a:spLocks noGrp="1"/>
          </p:cNvSpPr>
          <p:nvPr>
            <p:ph sz="quarter" idx="16"/>
          </p:nvPr>
        </p:nvSpPr>
        <p:spPr>
          <a:xfrm>
            <a:off x="4747493" y="1732281"/>
            <a:ext cx="2880000" cy="15008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8" name="Content Placeholder 5">
            <a:extLst>
              <a:ext uri="{FF2B5EF4-FFF2-40B4-BE49-F238E27FC236}">
                <a16:creationId xmlns:a16="http://schemas.microsoft.com/office/drawing/2014/main" id="{D8F584DA-0767-DCE8-7488-09EF9DA6F315}"/>
              </a:ext>
            </a:extLst>
          </p:cNvPr>
          <p:cNvSpPr>
            <a:spLocks noGrp="1"/>
          </p:cNvSpPr>
          <p:nvPr>
            <p:ph sz="quarter" idx="47"/>
          </p:nvPr>
        </p:nvSpPr>
        <p:spPr>
          <a:xfrm>
            <a:off x="8283298" y="1732281"/>
            <a:ext cx="2880000" cy="15008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9" name="Content Placeholder 13">
            <a:extLst>
              <a:ext uri="{FF2B5EF4-FFF2-40B4-BE49-F238E27FC236}">
                <a16:creationId xmlns:a16="http://schemas.microsoft.com/office/drawing/2014/main" id="{01B359BF-6C09-6B66-44FD-7588795BDD0D}"/>
              </a:ext>
            </a:extLst>
          </p:cNvPr>
          <p:cNvSpPr>
            <a:spLocks noGrp="1"/>
          </p:cNvSpPr>
          <p:nvPr>
            <p:ph sz="quarter" idx="37" hasCustomPrompt="1"/>
          </p:nvPr>
        </p:nvSpPr>
        <p:spPr>
          <a:xfrm>
            <a:off x="8283298" y="727555"/>
            <a:ext cx="720000" cy="720000"/>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dirty="0"/>
              <a:t>Icon</a:t>
            </a:r>
          </a:p>
        </p:txBody>
      </p:sp>
      <p:sp>
        <p:nvSpPr>
          <p:cNvPr id="30" name="Content Placeholder 14">
            <a:extLst>
              <a:ext uri="{FF2B5EF4-FFF2-40B4-BE49-F238E27FC236}">
                <a16:creationId xmlns:a16="http://schemas.microsoft.com/office/drawing/2014/main" id="{7F6F1EDB-FDC2-5389-848E-FB368D219FFE}"/>
              </a:ext>
            </a:extLst>
          </p:cNvPr>
          <p:cNvSpPr>
            <a:spLocks noGrp="1"/>
          </p:cNvSpPr>
          <p:nvPr>
            <p:ph sz="quarter" idx="49" hasCustomPrompt="1"/>
          </p:nvPr>
        </p:nvSpPr>
        <p:spPr>
          <a:xfrm>
            <a:off x="4747495" y="727555"/>
            <a:ext cx="720000" cy="720000"/>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dirty="0"/>
              <a:t>Icon</a:t>
            </a:r>
          </a:p>
        </p:txBody>
      </p:sp>
      <p:sp>
        <p:nvSpPr>
          <p:cNvPr id="33" name="Content Placeholder 5">
            <a:extLst>
              <a:ext uri="{FF2B5EF4-FFF2-40B4-BE49-F238E27FC236}">
                <a16:creationId xmlns:a16="http://schemas.microsoft.com/office/drawing/2014/main" id="{68016CDF-CC3E-5F23-A9C4-E45D8D8E3B07}"/>
              </a:ext>
            </a:extLst>
          </p:cNvPr>
          <p:cNvSpPr>
            <a:spLocks noGrp="1"/>
          </p:cNvSpPr>
          <p:nvPr>
            <p:ph sz="quarter" idx="56"/>
          </p:nvPr>
        </p:nvSpPr>
        <p:spPr>
          <a:xfrm>
            <a:off x="4747493" y="4625272"/>
            <a:ext cx="2880000" cy="15008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4" name="Content Placeholder 5">
            <a:extLst>
              <a:ext uri="{FF2B5EF4-FFF2-40B4-BE49-F238E27FC236}">
                <a16:creationId xmlns:a16="http://schemas.microsoft.com/office/drawing/2014/main" id="{24D54EE7-5252-0005-CB56-592BDDE1E897}"/>
              </a:ext>
            </a:extLst>
          </p:cNvPr>
          <p:cNvSpPr>
            <a:spLocks noGrp="1"/>
          </p:cNvSpPr>
          <p:nvPr>
            <p:ph sz="quarter" idx="57"/>
          </p:nvPr>
        </p:nvSpPr>
        <p:spPr>
          <a:xfrm>
            <a:off x="8283298" y="4625272"/>
            <a:ext cx="2880000" cy="15008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5" name="Content Placeholder 13">
            <a:extLst>
              <a:ext uri="{FF2B5EF4-FFF2-40B4-BE49-F238E27FC236}">
                <a16:creationId xmlns:a16="http://schemas.microsoft.com/office/drawing/2014/main" id="{056E488E-54C5-6446-95DA-40DA01F4B53A}"/>
              </a:ext>
            </a:extLst>
          </p:cNvPr>
          <p:cNvSpPr>
            <a:spLocks noGrp="1"/>
          </p:cNvSpPr>
          <p:nvPr>
            <p:ph sz="quarter" idx="59" hasCustomPrompt="1"/>
          </p:nvPr>
        </p:nvSpPr>
        <p:spPr>
          <a:xfrm>
            <a:off x="8283300" y="3620546"/>
            <a:ext cx="720000" cy="720000"/>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dirty="0"/>
              <a:t>Icon</a:t>
            </a:r>
          </a:p>
        </p:txBody>
      </p:sp>
      <p:sp>
        <p:nvSpPr>
          <p:cNvPr id="36" name="Content Placeholder 14">
            <a:extLst>
              <a:ext uri="{FF2B5EF4-FFF2-40B4-BE49-F238E27FC236}">
                <a16:creationId xmlns:a16="http://schemas.microsoft.com/office/drawing/2014/main" id="{EA4B2490-3C79-7B76-607A-6D223CACBCC9}"/>
              </a:ext>
            </a:extLst>
          </p:cNvPr>
          <p:cNvSpPr>
            <a:spLocks noGrp="1"/>
          </p:cNvSpPr>
          <p:nvPr>
            <p:ph sz="quarter" idx="60" hasCustomPrompt="1"/>
          </p:nvPr>
        </p:nvSpPr>
        <p:spPr>
          <a:xfrm>
            <a:off x="4747495" y="3620546"/>
            <a:ext cx="720000" cy="720000"/>
          </a:xfrm>
          <a:custGeom>
            <a:avLst/>
            <a:gdLst>
              <a:gd name="connsiteX0" fmla="*/ 0 w 519338"/>
              <a:gd name="connsiteY0" fmla="*/ 0 h 519338"/>
              <a:gd name="connsiteX1" fmla="*/ 519338 w 519338"/>
              <a:gd name="connsiteY1" fmla="*/ 0 h 519338"/>
              <a:gd name="connsiteX2" fmla="*/ 519338 w 519338"/>
              <a:gd name="connsiteY2" fmla="*/ 519338 h 519338"/>
              <a:gd name="connsiteX3" fmla="*/ 0 w 519338"/>
              <a:gd name="connsiteY3" fmla="*/ 519338 h 519338"/>
            </a:gdLst>
            <a:ahLst/>
            <a:cxnLst>
              <a:cxn ang="0">
                <a:pos x="connsiteX0" y="connsiteY0"/>
              </a:cxn>
              <a:cxn ang="0">
                <a:pos x="connsiteX1" y="connsiteY1"/>
              </a:cxn>
              <a:cxn ang="0">
                <a:pos x="connsiteX2" y="connsiteY2"/>
              </a:cxn>
              <a:cxn ang="0">
                <a:pos x="connsiteX3" y="connsiteY3"/>
              </a:cxn>
            </a:cxnLst>
            <a:rect l="l" t="t" r="r" b="b"/>
            <a:pathLst>
              <a:path w="519338" h="519338">
                <a:moveTo>
                  <a:pt x="0" y="0"/>
                </a:moveTo>
                <a:lnTo>
                  <a:pt x="519338" y="0"/>
                </a:lnTo>
                <a:lnTo>
                  <a:pt x="519338" y="519338"/>
                </a:lnTo>
                <a:lnTo>
                  <a:pt x="0" y="519338"/>
                </a:lnTo>
                <a:close/>
              </a:path>
            </a:pathLst>
          </a:custGeom>
        </p:spPr>
        <p:txBody>
          <a:bodyPr wrap="square">
            <a:noAutofit/>
          </a:bodyPr>
          <a:lstStyle>
            <a:lvl1pPr>
              <a:defRPr>
                <a:solidFill>
                  <a:schemeClr val="tx1"/>
                </a:solidFill>
              </a:defRPr>
            </a:lvl1pPr>
          </a:lstStyle>
          <a:p>
            <a:pPr lvl="0"/>
            <a:r>
              <a:rPr lang="en-US" dirty="0"/>
              <a:t>Icon</a:t>
            </a:r>
          </a:p>
        </p:txBody>
      </p:sp>
      <p:sp>
        <p:nvSpPr>
          <p:cNvPr id="37" name="Content Placeholder 5">
            <a:extLst>
              <a:ext uri="{FF2B5EF4-FFF2-40B4-BE49-F238E27FC236}">
                <a16:creationId xmlns:a16="http://schemas.microsoft.com/office/drawing/2014/main" id="{17CA93E2-DA67-77B2-C415-E99BF5F88689}"/>
              </a:ext>
            </a:extLst>
          </p:cNvPr>
          <p:cNvSpPr>
            <a:spLocks noGrp="1"/>
          </p:cNvSpPr>
          <p:nvPr>
            <p:ph sz="quarter" idx="51" hasCustomPrompt="1"/>
          </p:nvPr>
        </p:nvSpPr>
        <p:spPr>
          <a:xfrm>
            <a:off x="4732255" y="1580119"/>
            <a:ext cx="2880000" cy="10800"/>
          </a:xfrm>
          <a:prstGeom prst="rect">
            <a:avLst/>
          </a:prstGeom>
          <a:solidFill>
            <a:schemeClr val="accent1"/>
          </a:solidFill>
        </p:spPr>
        <p:txBody>
          <a:bodyPr/>
          <a:lstStyle>
            <a:lvl1pPr>
              <a:defRPr/>
            </a:lvl1pPr>
          </a:lstStyle>
          <a:p>
            <a:pPr lvl="0"/>
            <a:r>
              <a:rPr lang="en-US" dirty="0"/>
              <a:t> </a:t>
            </a:r>
            <a:endParaRPr lang="en-AU" dirty="0"/>
          </a:p>
        </p:txBody>
      </p:sp>
      <p:sp>
        <p:nvSpPr>
          <p:cNvPr id="38" name="Content Placeholder 5">
            <a:extLst>
              <a:ext uri="{FF2B5EF4-FFF2-40B4-BE49-F238E27FC236}">
                <a16:creationId xmlns:a16="http://schemas.microsoft.com/office/drawing/2014/main" id="{2A0B071A-8177-1281-8A36-AB4284C15DE6}"/>
              </a:ext>
            </a:extLst>
          </p:cNvPr>
          <p:cNvSpPr>
            <a:spLocks noGrp="1"/>
          </p:cNvSpPr>
          <p:nvPr>
            <p:ph sz="quarter" idx="61" hasCustomPrompt="1"/>
          </p:nvPr>
        </p:nvSpPr>
        <p:spPr>
          <a:xfrm>
            <a:off x="8283298" y="1580119"/>
            <a:ext cx="2880000" cy="10800"/>
          </a:xfrm>
          <a:prstGeom prst="rect">
            <a:avLst/>
          </a:prstGeom>
          <a:solidFill>
            <a:schemeClr val="accent2"/>
          </a:solidFill>
        </p:spPr>
        <p:txBody>
          <a:bodyPr/>
          <a:lstStyle>
            <a:lvl1pPr>
              <a:defRPr/>
            </a:lvl1pPr>
            <a:lvl2pPr>
              <a:defRPr/>
            </a:lvl2pPr>
          </a:lstStyle>
          <a:p>
            <a:pPr lvl="0"/>
            <a:r>
              <a:rPr lang="en-US" dirty="0"/>
              <a:t> </a:t>
            </a:r>
            <a:endParaRPr lang="en-AU" dirty="0"/>
          </a:p>
        </p:txBody>
      </p:sp>
      <p:sp>
        <p:nvSpPr>
          <p:cNvPr id="39" name="Content Placeholder 5">
            <a:extLst>
              <a:ext uri="{FF2B5EF4-FFF2-40B4-BE49-F238E27FC236}">
                <a16:creationId xmlns:a16="http://schemas.microsoft.com/office/drawing/2014/main" id="{1EE1C045-51D4-EB5C-C669-BE86E1CD0817}"/>
              </a:ext>
            </a:extLst>
          </p:cNvPr>
          <p:cNvSpPr>
            <a:spLocks noGrp="1"/>
          </p:cNvSpPr>
          <p:nvPr>
            <p:ph sz="quarter" idx="53" hasCustomPrompt="1"/>
          </p:nvPr>
        </p:nvSpPr>
        <p:spPr>
          <a:xfrm>
            <a:off x="4757741" y="4477509"/>
            <a:ext cx="2880000" cy="10800"/>
          </a:xfrm>
          <a:prstGeom prst="rect">
            <a:avLst/>
          </a:prstGeom>
          <a:solidFill>
            <a:schemeClr val="accent3"/>
          </a:solidFill>
        </p:spPr>
        <p:txBody>
          <a:bodyPr/>
          <a:lstStyle>
            <a:lvl1pPr>
              <a:defRPr/>
            </a:lvl1pPr>
          </a:lstStyle>
          <a:p>
            <a:pPr lvl="0"/>
            <a:r>
              <a:rPr lang="en-US" dirty="0"/>
              <a:t> </a:t>
            </a:r>
            <a:endParaRPr lang="en-AU" dirty="0"/>
          </a:p>
        </p:txBody>
      </p:sp>
      <p:sp>
        <p:nvSpPr>
          <p:cNvPr id="40" name="Content Placeholder 5">
            <a:extLst>
              <a:ext uri="{FF2B5EF4-FFF2-40B4-BE49-F238E27FC236}">
                <a16:creationId xmlns:a16="http://schemas.microsoft.com/office/drawing/2014/main" id="{43E46488-B552-314E-2299-660BB3758730}"/>
              </a:ext>
            </a:extLst>
          </p:cNvPr>
          <p:cNvSpPr>
            <a:spLocks noGrp="1"/>
          </p:cNvSpPr>
          <p:nvPr>
            <p:ph sz="quarter" idx="62" hasCustomPrompt="1"/>
          </p:nvPr>
        </p:nvSpPr>
        <p:spPr>
          <a:xfrm>
            <a:off x="8283300" y="4477509"/>
            <a:ext cx="2880000" cy="10800"/>
          </a:xfrm>
          <a:prstGeom prst="rect">
            <a:avLst/>
          </a:prstGeom>
          <a:solidFill>
            <a:schemeClr val="accent4"/>
          </a:solidFill>
        </p:spPr>
        <p:txBody>
          <a:bodyPr/>
          <a:lstStyle>
            <a:lvl1pPr>
              <a:defRPr/>
            </a:lvl1pPr>
          </a:lstStyle>
          <a:p>
            <a:pPr lvl="0"/>
            <a:r>
              <a:rPr lang="en-US" dirty="0"/>
              <a:t> </a:t>
            </a:r>
            <a:endParaRPr lang="en-AU" dirty="0"/>
          </a:p>
        </p:txBody>
      </p:sp>
    </p:spTree>
    <p:extLst>
      <p:ext uri="{BB962C8B-B14F-4D97-AF65-F5344CB8AC3E}">
        <p14:creationId xmlns:p14="http://schemas.microsoft.com/office/powerpoint/2010/main" val="715195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ntact pag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6C7FEEF-CE81-BC7F-57BB-15941859DC37}"/>
              </a:ext>
            </a:extLst>
          </p:cNvPr>
          <p:cNvGrpSpPr/>
          <p:nvPr userDrawn="1"/>
        </p:nvGrpSpPr>
        <p:grpSpPr>
          <a:xfrm>
            <a:off x="9969696" y="-14317"/>
            <a:ext cx="1574268" cy="6872317"/>
            <a:chOff x="9969696" y="-14317"/>
            <a:chExt cx="1574268" cy="2263283"/>
          </a:xfrm>
        </p:grpSpPr>
        <p:sp>
          <p:nvSpPr>
            <p:cNvPr id="6" name="Freeform: Shape 5">
              <a:extLst>
                <a:ext uri="{FF2B5EF4-FFF2-40B4-BE49-F238E27FC236}">
                  <a16:creationId xmlns:a16="http://schemas.microsoft.com/office/drawing/2014/main" id="{A4744C4C-8A32-BC5E-7934-13460B42E4D2}"/>
                </a:ext>
              </a:extLst>
            </p:cNvPr>
            <p:cNvSpPr/>
            <p:nvPr/>
          </p:nvSpPr>
          <p:spPr>
            <a:xfrm>
              <a:off x="11334232" y="-14317"/>
              <a:ext cx="209732" cy="2263283"/>
            </a:xfrm>
            <a:custGeom>
              <a:avLst/>
              <a:gdLst>
                <a:gd name="connsiteX0" fmla="*/ 0 w 209732"/>
                <a:gd name="connsiteY0" fmla="*/ 0 h 2263283"/>
                <a:gd name="connsiteX1" fmla="*/ 209732 w 209732"/>
                <a:gd name="connsiteY1" fmla="*/ 0 h 2263283"/>
                <a:gd name="connsiteX2" fmla="*/ 209732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2" y="0"/>
                  </a:lnTo>
                  <a:lnTo>
                    <a:pt x="209732"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7" name="Freeform: Shape 6">
              <a:extLst>
                <a:ext uri="{FF2B5EF4-FFF2-40B4-BE49-F238E27FC236}">
                  <a16:creationId xmlns:a16="http://schemas.microsoft.com/office/drawing/2014/main" id="{00C5DC93-BE93-399B-0C2A-513767AB13C7}"/>
                </a:ext>
              </a:extLst>
            </p:cNvPr>
            <p:cNvSpPr/>
            <p:nvPr/>
          </p:nvSpPr>
          <p:spPr>
            <a:xfrm>
              <a:off x="10651455" y="-14317"/>
              <a:ext cx="209732" cy="2263283"/>
            </a:xfrm>
            <a:custGeom>
              <a:avLst/>
              <a:gdLst>
                <a:gd name="connsiteX0" fmla="*/ 0 w 209732"/>
                <a:gd name="connsiteY0" fmla="*/ 0 h 2263283"/>
                <a:gd name="connsiteX1" fmla="*/ 209733 w 209732"/>
                <a:gd name="connsiteY1" fmla="*/ 0 h 2263283"/>
                <a:gd name="connsiteX2" fmla="*/ 209733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3" y="0"/>
                  </a:lnTo>
                  <a:lnTo>
                    <a:pt x="209733"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0D6534B7-6F3A-7B3D-F1E9-FB07AA0D44CF}"/>
                </a:ext>
              </a:extLst>
            </p:cNvPr>
            <p:cNvSpPr/>
            <p:nvPr/>
          </p:nvSpPr>
          <p:spPr>
            <a:xfrm>
              <a:off x="10993416" y="-14317"/>
              <a:ext cx="209732" cy="2263283"/>
            </a:xfrm>
            <a:custGeom>
              <a:avLst/>
              <a:gdLst>
                <a:gd name="connsiteX0" fmla="*/ 0 w 209732"/>
                <a:gd name="connsiteY0" fmla="*/ 0 h 2263283"/>
                <a:gd name="connsiteX1" fmla="*/ 209733 w 209732"/>
                <a:gd name="connsiteY1" fmla="*/ 0 h 2263283"/>
                <a:gd name="connsiteX2" fmla="*/ 209733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3" y="0"/>
                  </a:lnTo>
                  <a:lnTo>
                    <a:pt x="209733"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79B9EE51-E0B1-270D-AF3A-AC42309620CE}"/>
                </a:ext>
              </a:extLst>
            </p:cNvPr>
            <p:cNvSpPr/>
            <p:nvPr/>
          </p:nvSpPr>
          <p:spPr>
            <a:xfrm>
              <a:off x="10310512" y="-14317"/>
              <a:ext cx="209732" cy="2263283"/>
            </a:xfrm>
            <a:custGeom>
              <a:avLst/>
              <a:gdLst>
                <a:gd name="connsiteX0" fmla="*/ 0 w 209732"/>
                <a:gd name="connsiteY0" fmla="*/ 0 h 2263283"/>
                <a:gd name="connsiteX1" fmla="*/ 209732 w 209732"/>
                <a:gd name="connsiteY1" fmla="*/ 0 h 2263283"/>
                <a:gd name="connsiteX2" fmla="*/ 209732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2" y="0"/>
                  </a:lnTo>
                  <a:lnTo>
                    <a:pt x="209732"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956D3F73-7121-888A-2873-1B3FAE95A236}"/>
                </a:ext>
              </a:extLst>
            </p:cNvPr>
            <p:cNvSpPr/>
            <p:nvPr/>
          </p:nvSpPr>
          <p:spPr>
            <a:xfrm>
              <a:off x="9969696" y="-14317"/>
              <a:ext cx="209732" cy="2263283"/>
            </a:xfrm>
            <a:custGeom>
              <a:avLst/>
              <a:gdLst>
                <a:gd name="connsiteX0" fmla="*/ 0 w 209732"/>
                <a:gd name="connsiteY0" fmla="*/ 0 h 2263283"/>
                <a:gd name="connsiteX1" fmla="*/ 209733 w 209732"/>
                <a:gd name="connsiteY1" fmla="*/ 0 h 2263283"/>
                <a:gd name="connsiteX2" fmla="*/ 209733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3" y="0"/>
                  </a:lnTo>
                  <a:lnTo>
                    <a:pt x="209733" y="2263283"/>
                  </a:lnTo>
                  <a:lnTo>
                    <a:pt x="0" y="2263283"/>
                  </a:lnTo>
                  <a:close/>
                </a:path>
              </a:pathLst>
            </a:custGeom>
            <a:solidFill>
              <a:schemeClr val="accent2"/>
            </a:solidFill>
            <a:ln w="12727" cap="flat">
              <a:noFill/>
              <a:prstDash val="solid"/>
              <a:miter/>
            </a:ln>
          </p:spPr>
          <p:txBody>
            <a:bodyPr rtlCol="0" anchor="ctr"/>
            <a:lstStyle/>
            <a:p>
              <a:endParaRPr lang="en-AU"/>
            </a:p>
          </p:txBody>
        </p:sp>
      </p:grpSp>
      <p:sp>
        <p:nvSpPr>
          <p:cNvPr id="14" name="Freeform: Shape 13">
            <a:extLst>
              <a:ext uri="{FF2B5EF4-FFF2-40B4-BE49-F238E27FC236}">
                <a16:creationId xmlns:a16="http://schemas.microsoft.com/office/drawing/2014/main" id="{DC53586D-91B6-70A0-3953-CD5F140D7353}"/>
              </a:ext>
            </a:extLst>
          </p:cNvPr>
          <p:cNvSpPr/>
          <p:nvPr userDrawn="1"/>
        </p:nvSpPr>
        <p:spPr>
          <a:xfrm>
            <a:off x="0" y="2248966"/>
            <a:ext cx="12191999" cy="4609033"/>
          </a:xfrm>
          <a:custGeom>
            <a:avLst/>
            <a:gdLst>
              <a:gd name="connsiteX0" fmla="*/ 0 w 6096636"/>
              <a:gd name="connsiteY0" fmla="*/ 0 h 4609033"/>
              <a:gd name="connsiteX1" fmla="*/ 6096636 w 6096636"/>
              <a:gd name="connsiteY1" fmla="*/ 0 h 4609033"/>
              <a:gd name="connsiteX2" fmla="*/ 6096636 w 6096636"/>
              <a:gd name="connsiteY2" fmla="*/ 4609034 h 4609033"/>
              <a:gd name="connsiteX3" fmla="*/ 0 w 6096636"/>
              <a:gd name="connsiteY3" fmla="*/ 4609034 h 4609033"/>
            </a:gdLst>
            <a:ahLst/>
            <a:cxnLst>
              <a:cxn ang="0">
                <a:pos x="connsiteX0" y="connsiteY0"/>
              </a:cxn>
              <a:cxn ang="0">
                <a:pos x="connsiteX1" y="connsiteY1"/>
              </a:cxn>
              <a:cxn ang="0">
                <a:pos x="connsiteX2" y="connsiteY2"/>
              </a:cxn>
              <a:cxn ang="0">
                <a:pos x="connsiteX3" y="connsiteY3"/>
              </a:cxn>
            </a:cxnLst>
            <a:rect l="l" t="t" r="r" b="b"/>
            <a:pathLst>
              <a:path w="6096636" h="4609033">
                <a:moveTo>
                  <a:pt x="0" y="0"/>
                </a:moveTo>
                <a:lnTo>
                  <a:pt x="6096636" y="0"/>
                </a:lnTo>
                <a:lnTo>
                  <a:pt x="6096636" y="4609034"/>
                </a:lnTo>
                <a:lnTo>
                  <a:pt x="0" y="4609034"/>
                </a:lnTo>
                <a:close/>
              </a:path>
            </a:pathLst>
          </a:custGeom>
          <a:solidFill>
            <a:schemeClr val="accent1"/>
          </a:solidFill>
          <a:ln w="12727" cap="flat">
            <a:noFill/>
            <a:prstDash val="solid"/>
            <a:miter/>
          </a:ln>
        </p:spPr>
        <p:txBody>
          <a:bodyPr rtlCol="0" anchor="ctr"/>
          <a:lstStyle/>
          <a:p>
            <a:endParaRPr lang="en-AU"/>
          </a:p>
        </p:txBody>
      </p:sp>
      <p:pic>
        <p:nvPicPr>
          <p:cNvPr id="11" name="Graphic 10">
            <a:extLst>
              <a:ext uri="{FF2B5EF4-FFF2-40B4-BE49-F238E27FC236}">
                <a16:creationId xmlns:a16="http://schemas.microsoft.com/office/drawing/2014/main" id="{D95679DE-E6A7-E2D0-93C6-463DA38F0C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9613" y="723900"/>
            <a:ext cx="2690640" cy="583818"/>
          </a:xfrm>
          <a:prstGeom prst="rect">
            <a:avLst/>
          </a:prstGeom>
        </p:spPr>
      </p:pic>
      <p:sp>
        <p:nvSpPr>
          <p:cNvPr id="16" name="Text Placeholder 15">
            <a:extLst>
              <a:ext uri="{FF2B5EF4-FFF2-40B4-BE49-F238E27FC236}">
                <a16:creationId xmlns:a16="http://schemas.microsoft.com/office/drawing/2014/main" id="{C75B3426-AAC9-5D07-6EB9-80668E3710BC}"/>
              </a:ext>
            </a:extLst>
          </p:cNvPr>
          <p:cNvSpPr>
            <a:spLocks noGrp="1"/>
          </p:cNvSpPr>
          <p:nvPr>
            <p:ph type="body" sz="quarter" idx="10" hasCustomPrompt="1"/>
          </p:nvPr>
        </p:nvSpPr>
        <p:spPr>
          <a:xfrm>
            <a:off x="709613" y="2857500"/>
            <a:ext cx="2209800" cy="647700"/>
          </a:xfrm>
          <a:prstGeom prst="rect">
            <a:avLst/>
          </a:prstGeom>
        </p:spPr>
        <p:txBody>
          <a:bodyPr>
            <a:normAutofit/>
          </a:bodyPr>
          <a:lstStyle>
            <a:lvl1pPr>
              <a:spcAft>
                <a:spcPts val="0"/>
              </a:spcAft>
              <a:defRPr sz="1800" b="0" cap="none" baseline="0">
                <a:solidFill>
                  <a:schemeClr val="bg1"/>
                </a:solidFill>
              </a:defRPr>
            </a:lvl1pPr>
          </a:lstStyle>
          <a:p>
            <a:pPr lvl="0"/>
            <a:r>
              <a:rPr lang="en-US" dirty="0"/>
              <a:t>Further information Details</a:t>
            </a:r>
            <a:endParaRPr lang="en-AU" dirty="0"/>
          </a:p>
        </p:txBody>
      </p:sp>
      <p:sp>
        <p:nvSpPr>
          <p:cNvPr id="17" name="Text Placeholder 15">
            <a:extLst>
              <a:ext uri="{FF2B5EF4-FFF2-40B4-BE49-F238E27FC236}">
                <a16:creationId xmlns:a16="http://schemas.microsoft.com/office/drawing/2014/main" id="{76C42533-9F1A-A196-B4F8-661F5CABD5A8}"/>
              </a:ext>
            </a:extLst>
          </p:cNvPr>
          <p:cNvSpPr>
            <a:spLocks noGrp="1"/>
          </p:cNvSpPr>
          <p:nvPr>
            <p:ph type="body" sz="quarter" idx="11" hasCustomPrompt="1"/>
          </p:nvPr>
        </p:nvSpPr>
        <p:spPr>
          <a:xfrm>
            <a:off x="709613" y="4662488"/>
            <a:ext cx="2209800" cy="266700"/>
          </a:xfrm>
          <a:prstGeom prst="rect">
            <a:avLst/>
          </a:prstGeom>
        </p:spPr>
        <p:txBody>
          <a:bodyPr>
            <a:normAutofit/>
          </a:bodyPr>
          <a:lstStyle>
            <a:lvl1pPr>
              <a:spcAft>
                <a:spcPts val="0"/>
              </a:spcAft>
              <a:defRPr sz="1400" b="0" cap="none" baseline="0">
                <a:solidFill>
                  <a:schemeClr val="bg1"/>
                </a:solidFill>
              </a:defRPr>
            </a:lvl1pPr>
          </a:lstStyle>
          <a:p>
            <a:pPr lvl="0"/>
            <a:r>
              <a:rPr lang="en-US" dirty="0"/>
              <a:t>ausport.gov.au</a:t>
            </a:r>
            <a:endParaRPr lang="en-AU" dirty="0"/>
          </a:p>
        </p:txBody>
      </p:sp>
      <p:sp>
        <p:nvSpPr>
          <p:cNvPr id="18" name="Text Placeholder 15">
            <a:extLst>
              <a:ext uri="{FF2B5EF4-FFF2-40B4-BE49-F238E27FC236}">
                <a16:creationId xmlns:a16="http://schemas.microsoft.com/office/drawing/2014/main" id="{F19821C6-D5C4-36DE-4786-89855B5DC9B0}"/>
              </a:ext>
            </a:extLst>
          </p:cNvPr>
          <p:cNvSpPr>
            <a:spLocks noGrp="1"/>
          </p:cNvSpPr>
          <p:nvPr>
            <p:ph type="body" sz="quarter" idx="12" hasCustomPrompt="1"/>
          </p:nvPr>
        </p:nvSpPr>
        <p:spPr>
          <a:xfrm>
            <a:off x="709613" y="5608637"/>
            <a:ext cx="2209800" cy="517525"/>
          </a:xfrm>
          <a:prstGeom prst="rect">
            <a:avLst/>
          </a:prstGeom>
        </p:spPr>
        <p:txBody>
          <a:bodyPr>
            <a:normAutofit/>
          </a:bodyPr>
          <a:lstStyle>
            <a:lvl1pPr>
              <a:spcAft>
                <a:spcPts val="0"/>
              </a:spcAft>
              <a:defRPr sz="1000" b="0" cap="none" baseline="0">
                <a:solidFill>
                  <a:schemeClr val="bg1"/>
                </a:solidFill>
              </a:defRPr>
            </a:lvl1pPr>
          </a:lstStyle>
          <a:p>
            <a:pPr lvl="0"/>
            <a:r>
              <a:rPr lang="en-US" dirty="0" err="1"/>
              <a:t>Leverrier</a:t>
            </a:r>
            <a:r>
              <a:rPr lang="en-US" dirty="0"/>
              <a:t> Street Bruce ACT 2617 </a:t>
            </a:r>
            <a:br>
              <a:rPr lang="en-US" dirty="0"/>
            </a:br>
            <a:r>
              <a:rPr lang="en-US" dirty="0"/>
              <a:t>PO Box 176 Belconnen ACT 2616 </a:t>
            </a:r>
            <a:br>
              <a:rPr lang="en-US" dirty="0"/>
            </a:br>
            <a:r>
              <a:rPr lang="en-US" dirty="0"/>
              <a:t>+61 2 6214 1111</a:t>
            </a:r>
            <a:endParaRPr lang="en-AU" dirty="0"/>
          </a:p>
        </p:txBody>
      </p:sp>
      <p:sp>
        <p:nvSpPr>
          <p:cNvPr id="19" name="Rectangle 6">
            <a:extLst>
              <a:ext uri="{FF2B5EF4-FFF2-40B4-BE49-F238E27FC236}">
                <a16:creationId xmlns:a16="http://schemas.microsoft.com/office/drawing/2014/main" id="{5E95B970-491D-69A8-B901-8C6CA25D69D0}"/>
              </a:ext>
            </a:extLst>
          </p:cNvPr>
          <p:cNvSpPr>
            <a:spLocks noChangeArrowheads="1"/>
          </p:cNvSpPr>
          <p:nvPr userDrawn="1"/>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20" name="Rectangle 7">
            <a:extLst>
              <a:ext uri="{FF2B5EF4-FFF2-40B4-BE49-F238E27FC236}">
                <a16:creationId xmlns:a16="http://schemas.microsoft.com/office/drawing/2014/main" id="{43D27B7E-5F51-7981-3557-48F96AD635FF}"/>
              </a:ext>
            </a:extLst>
          </p:cNvPr>
          <p:cNvSpPr>
            <a:spLocks noChangeArrowheads="1"/>
          </p:cNvSpPr>
          <p:nvPr userDrawn="1"/>
        </p:nvSpPr>
        <p:spPr bwMode="auto">
          <a:xfrm>
            <a:off x="0" y="800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a:ln>
                  <a:noFill/>
                </a:ln>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AU"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8">
            <a:extLst>
              <a:ext uri="{FF2B5EF4-FFF2-40B4-BE49-F238E27FC236}">
                <a16:creationId xmlns:a16="http://schemas.microsoft.com/office/drawing/2014/main" id="{2C0AAC8C-98AB-B2A5-2304-673B583A8726}"/>
              </a:ext>
            </a:extLst>
          </p:cNvPr>
          <p:cNvSpPr>
            <a:spLocks noChangeArrowheads="1"/>
          </p:cNvSpPr>
          <p:nvPr userDrawn="1"/>
        </p:nvSpPr>
        <p:spPr bwMode="auto">
          <a:xfrm>
            <a:off x="0" y="990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a:ln>
                  <a:noFill/>
                </a:ln>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AU"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9">
            <a:extLst>
              <a:ext uri="{FF2B5EF4-FFF2-40B4-BE49-F238E27FC236}">
                <a16:creationId xmlns:a16="http://schemas.microsoft.com/office/drawing/2014/main" id="{055D827B-C26F-EA0E-AC2E-84162C70D252}"/>
              </a:ext>
            </a:extLst>
          </p:cNvPr>
          <p:cNvSpPr>
            <a:spLocks noChangeArrowheads="1"/>
          </p:cNvSpPr>
          <p:nvPr userDrawn="1"/>
        </p:nvSpPr>
        <p:spPr bwMode="auto">
          <a:xfrm>
            <a:off x="0" y="1181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a:ln>
                  <a:noFill/>
                </a:ln>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AU"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10">
            <a:extLst>
              <a:ext uri="{FF2B5EF4-FFF2-40B4-BE49-F238E27FC236}">
                <a16:creationId xmlns:a16="http://schemas.microsoft.com/office/drawing/2014/main" id="{702B7BB6-5CB6-1523-4632-05CF77140438}"/>
              </a:ext>
            </a:extLst>
          </p:cNvPr>
          <p:cNvSpPr>
            <a:spLocks noChangeArrowheads="1"/>
          </p:cNvSpPr>
          <p:nvPr userDrawn="1"/>
        </p:nvSpPr>
        <p:spPr bwMode="auto">
          <a:xfrm>
            <a:off x="0" y="1371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a:ln>
                  <a:noFill/>
                </a:ln>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AU"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11">
            <a:extLst>
              <a:ext uri="{FF2B5EF4-FFF2-40B4-BE49-F238E27FC236}">
                <a16:creationId xmlns:a16="http://schemas.microsoft.com/office/drawing/2014/main" id="{727BF9A2-2D34-6162-387B-832C95E6A769}"/>
              </a:ext>
            </a:extLst>
          </p:cNvPr>
          <p:cNvSpPr>
            <a:spLocks noChangeArrowheads="1"/>
          </p:cNvSpPr>
          <p:nvPr userDrawn="1"/>
        </p:nvSpPr>
        <p:spPr bwMode="auto">
          <a:xfrm>
            <a:off x="0" y="1562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25" name="Graphic 1" descr="Twitter icon">
            <a:hlinkClick r:id="rId4"/>
            <a:extLst>
              <a:ext uri="{FF2B5EF4-FFF2-40B4-BE49-F238E27FC236}">
                <a16:creationId xmlns:a16="http://schemas.microsoft.com/office/drawing/2014/main" id="{BAECC4B9-ECD3-67B7-B82C-79E334EF882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09610" y="5097463"/>
            <a:ext cx="234950" cy="234950"/>
          </a:xfrm>
          <a:prstGeom prst="rect">
            <a:avLst/>
          </a:prstGeom>
        </p:spPr>
      </p:pic>
      <p:pic>
        <p:nvPicPr>
          <p:cNvPr id="26" name="Graphic 1" descr="Facebook icon">
            <a:hlinkClick r:id="rId7"/>
            <a:extLst>
              <a:ext uri="{FF2B5EF4-FFF2-40B4-BE49-F238E27FC236}">
                <a16:creationId xmlns:a16="http://schemas.microsoft.com/office/drawing/2014/main" id="{AA53BECF-BD5A-A3F3-A056-8C71C366F39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19342" y="5097463"/>
            <a:ext cx="234950" cy="234950"/>
          </a:xfrm>
          <a:prstGeom prst="rect">
            <a:avLst/>
          </a:prstGeom>
        </p:spPr>
      </p:pic>
      <p:pic>
        <p:nvPicPr>
          <p:cNvPr id="27" name="Graphic 1" descr="Instagram icon">
            <a:hlinkClick r:id="rId10"/>
            <a:extLst>
              <a:ext uri="{FF2B5EF4-FFF2-40B4-BE49-F238E27FC236}">
                <a16:creationId xmlns:a16="http://schemas.microsoft.com/office/drawing/2014/main" id="{0C0A2244-8A7E-635E-EF29-85AA56B05D2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329074" y="5097463"/>
            <a:ext cx="234950" cy="234950"/>
          </a:xfrm>
          <a:prstGeom prst="rect">
            <a:avLst/>
          </a:prstGeom>
        </p:spPr>
      </p:pic>
      <p:pic>
        <p:nvPicPr>
          <p:cNvPr id="28" name="Graphic 1" descr="Youtube icon">
            <a:hlinkClick r:id="rId13"/>
            <a:extLst>
              <a:ext uri="{FF2B5EF4-FFF2-40B4-BE49-F238E27FC236}">
                <a16:creationId xmlns:a16="http://schemas.microsoft.com/office/drawing/2014/main" id="{654F81BE-DEAE-489C-03A2-E0003BA1C07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638806" y="5097463"/>
            <a:ext cx="234950" cy="234950"/>
          </a:xfrm>
          <a:prstGeom prst="rect">
            <a:avLst/>
          </a:prstGeom>
        </p:spPr>
      </p:pic>
      <p:pic>
        <p:nvPicPr>
          <p:cNvPr id="29" name="Graphic 1" descr="LinkedIn icon">
            <a:hlinkClick r:id="rId16"/>
            <a:extLst>
              <a:ext uri="{FF2B5EF4-FFF2-40B4-BE49-F238E27FC236}">
                <a16:creationId xmlns:a16="http://schemas.microsoft.com/office/drawing/2014/main" id="{78391096-0C9D-7F93-4437-BB526596F0CF}"/>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948536" y="5097463"/>
            <a:ext cx="234950" cy="234950"/>
          </a:xfrm>
          <a:prstGeom prst="rect">
            <a:avLst/>
          </a:prstGeom>
        </p:spPr>
      </p:pic>
    </p:spTree>
    <p:extLst>
      <p:ext uri="{BB962C8B-B14F-4D97-AF65-F5344CB8AC3E}">
        <p14:creationId xmlns:p14="http://schemas.microsoft.com/office/powerpoint/2010/main" val="4066157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0546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3161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933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57402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65637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17939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1899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611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5">
    <p:bg>
      <p:bgPr>
        <a:solidFill>
          <a:schemeClr val="bg1"/>
        </a:solidFill>
        <a:effectLst/>
      </p:bgPr>
    </p:bg>
    <p:spTree>
      <p:nvGrpSpPr>
        <p:cNvPr id="1" name=""/>
        <p:cNvGrpSpPr/>
        <p:nvPr/>
      </p:nvGrpSpPr>
      <p:grpSpPr>
        <a:xfrm>
          <a:off x="0" y="0"/>
          <a:ext cx="0" cy="0"/>
          <a:chOff x="0" y="0"/>
          <a:chExt cx="0" cy="0"/>
        </a:xfrm>
      </p:grpSpPr>
      <p:sp>
        <p:nvSpPr>
          <p:cNvPr id="270" name="Freeform: Shape 269">
            <a:extLst>
              <a:ext uri="{FF2B5EF4-FFF2-40B4-BE49-F238E27FC236}">
                <a16:creationId xmlns:a16="http://schemas.microsoft.com/office/drawing/2014/main" id="{140310FA-6D7A-C474-F29B-43491B984E25}"/>
              </a:ext>
            </a:extLst>
          </p:cNvPr>
          <p:cNvSpPr/>
          <p:nvPr/>
        </p:nvSpPr>
        <p:spPr>
          <a:xfrm>
            <a:off x="0" y="5657850"/>
            <a:ext cx="12192000" cy="1200149"/>
          </a:xfrm>
          <a:custGeom>
            <a:avLst/>
            <a:gdLst>
              <a:gd name="connsiteX0" fmla="*/ 0 w 6096636"/>
              <a:gd name="connsiteY0" fmla="*/ 0 h 4609033"/>
              <a:gd name="connsiteX1" fmla="*/ 6096636 w 6096636"/>
              <a:gd name="connsiteY1" fmla="*/ 0 h 4609033"/>
              <a:gd name="connsiteX2" fmla="*/ 6096636 w 6096636"/>
              <a:gd name="connsiteY2" fmla="*/ 4609034 h 4609033"/>
              <a:gd name="connsiteX3" fmla="*/ 0 w 6096636"/>
              <a:gd name="connsiteY3" fmla="*/ 4609034 h 4609033"/>
            </a:gdLst>
            <a:ahLst/>
            <a:cxnLst>
              <a:cxn ang="0">
                <a:pos x="connsiteX0" y="connsiteY0"/>
              </a:cxn>
              <a:cxn ang="0">
                <a:pos x="connsiteX1" y="connsiteY1"/>
              </a:cxn>
              <a:cxn ang="0">
                <a:pos x="connsiteX2" y="connsiteY2"/>
              </a:cxn>
              <a:cxn ang="0">
                <a:pos x="connsiteX3" y="connsiteY3"/>
              </a:cxn>
            </a:cxnLst>
            <a:rect l="l" t="t" r="r" b="b"/>
            <a:pathLst>
              <a:path w="6096636" h="4609033">
                <a:moveTo>
                  <a:pt x="0" y="0"/>
                </a:moveTo>
                <a:lnTo>
                  <a:pt x="6096636" y="0"/>
                </a:lnTo>
                <a:lnTo>
                  <a:pt x="6096636" y="4609034"/>
                </a:lnTo>
                <a:lnTo>
                  <a:pt x="0" y="4609034"/>
                </a:lnTo>
                <a:close/>
              </a:path>
            </a:pathLst>
          </a:custGeom>
          <a:solidFill>
            <a:schemeClr val="accent1"/>
          </a:solidFill>
          <a:ln w="12727" cap="flat">
            <a:noFill/>
            <a:prstDash val="solid"/>
            <a:miter/>
          </a:ln>
        </p:spPr>
        <p:txBody>
          <a:bodyPr rtlCol="0" anchor="ctr"/>
          <a:lstStyle/>
          <a:p>
            <a:endParaRPr lang="en-AU"/>
          </a:p>
        </p:txBody>
      </p:sp>
      <p:grpSp>
        <p:nvGrpSpPr>
          <p:cNvPr id="4" name="Group 3">
            <a:extLst>
              <a:ext uri="{FF2B5EF4-FFF2-40B4-BE49-F238E27FC236}">
                <a16:creationId xmlns:a16="http://schemas.microsoft.com/office/drawing/2014/main" id="{9E0A17EC-A7AB-8AC0-7EEF-B7185E17AB51}"/>
              </a:ext>
            </a:extLst>
          </p:cNvPr>
          <p:cNvGrpSpPr/>
          <p:nvPr userDrawn="1"/>
        </p:nvGrpSpPr>
        <p:grpSpPr>
          <a:xfrm>
            <a:off x="9969696" y="-14317"/>
            <a:ext cx="1574268" cy="6872317"/>
            <a:chOff x="9969696" y="-14317"/>
            <a:chExt cx="1574268" cy="2263283"/>
          </a:xfrm>
        </p:grpSpPr>
        <p:sp>
          <p:nvSpPr>
            <p:cNvPr id="265" name="Freeform: Shape 264">
              <a:extLst>
                <a:ext uri="{FF2B5EF4-FFF2-40B4-BE49-F238E27FC236}">
                  <a16:creationId xmlns:a16="http://schemas.microsoft.com/office/drawing/2014/main" id="{72FBFB17-8B90-CB7D-7D80-76C906B6E2CE}"/>
                </a:ext>
              </a:extLst>
            </p:cNvPr>
            <p:cNvSpPr/>
            <p:nvPr/>
          </p:nvSpPr>
          <p:spPr>
            <a:xfrm>
              <a:off x="11334232" y="-14317"/>
              <a:ext cx="209732" cy="2263283"/>
            </a:xfrm>
            <a:custGeom>
              <a:avLst/>
              <a:gdLst>
                <a:gd name="connsiteX0" fmla="*/ 0 w 209732"/>
                <a:gd name="connsiteY0" fmla="*/ 0 h 2263283"/>
                <a:gd name="connsiteX1" fmla="*/ 209732 w 209732"/>
                <a:gd name="connsiteY1" fmla="*/ 0 h 2263283"/>
                <a:gd name="connsiteX2" fmla="*/ 209732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2" y="0"/>
                  </a:lnTo>
                  <a:lnTo>
                    <a:pt x="209732"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6" name="Freeform: Shape 265">
              <a:extLst>
                <a:ext uri="{FF2B5EF4-FFF2-40B4-BE49-F238E27FC236}">
                  <a16:creationId xmlns:a16="http://schemas.microsoft.com/office/drawing/2014/main" id="{479A1460-CA46-8ED3-A812-52EC7D9511A0}"/>
                </a:ext>
              </a:extLst>
            </p:cNvPr>
            <p:cNvSpPr/>
            <p:nvPr/>
          </p:nvSpPr>
          <p:spPr>
            <a:xfrm>
              <a:off x="10651455" y="-14317"/>
              <a:ext cx="209732" cy="2263283"/>
            </a:xfrm>
            <a:custGeom>
              <a:avLst/>
              <a:gdLst>
                <a:gd name="connsiteX0" fmla="*/ 0 w 209732"/>
                <a:gd name="connsiteY0" fmla="*/ 0 h 2263283"/>
                <a:gd name="connsiteX1" fmla="*/ 209733 w 209732"/>
                <a:gd name="connsiteY1" fmla="*/ 0 h 2263283"/>
                <a:gd name="connsiteX2" fmla="*/ 209733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3" y="0"/>
                  </a:lnTo>
                  <a:lnTo>
                    <a:pt x="209733"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7" name="Freeform: Shape 266">
              <a:extLst>
                <a:ext uri="{FF2B5EF4-FFF2-40B4-BE49-F238E27FC236}">
                  <a16:creationId xmlns:a16="http://schemas.microsoft.com/office/drawing/2014/main" id="{EE6CD17E-A6B9-3D02-ECA4-4EE71CCCAC57}"/>
                </a:ext>
              </a:extLst>
            </p:cNvPr>
            <p:cNvSpPr/>
            <p:nvPr/>
          </p:nvSpPr>
          <p:spPr>
            <a:xfrm>
              <a:off x="10993416" y="-14317"/>
              <a:ext cx="209732" cy="2263283"/>
            </a:xfrm>
            <a:custGeom>
              <a:avLst/>
              <a:gdLst>
                <a:gd name="connsiteX0" fmla="*/ 0 w 209732"/>
                <a:gd name="connsiteY0" fmla="*/ 0 h 2263283"/>
                <a:gd name="connsiteX1" fmla="*/ 209733 w 209732"/>
                <a:gd name="connsiteY1" fmla="*/ 0 h 2263283"/>
                <a:gd name="connsiteX2" fmla="*/ 209733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3" y="0"/>
                  </a:lnTo>
                  <a:lnTo>
                    <a:pt x="209733"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8" name="Freeform: Shape 267">
              <a:extLst>
                <a:ext uri="{FF2B5EF4-FFF2-40B4-BE49-F238E27FC236}">
                  <a16:creationId xmlns:a16="http://schemas.microsoft.com/office/drawing/2014/main" id="{C8E14CFE-7FDE-C893-E1C8-E85729E1A577}"/>
                </a:ext>
              </a:extLst>
            </p:cNvPr>
            <p:cNvSpPr/>
            <p:nvPr/>
          </p:nvSpPr>
          <p:spPr>
            <a:xfrm>
              <a:off x="10310512" y="-14317"/>
              <a:ext cx="209732" cy="2263283"/>
            </a:xfrm>
            <a:custGeom>
              <a:avLst/>
              <a:gdLst>
                <a:gd name="connsiteX0" fmla="*/ 0 w 209732"/>
                <a:gd name="connsiteY0" fmla="*/ 0 h 2263283"/>
                <a:gd name="connsiteX1" fmla="*/ 209732 w 209732"/>
                <a:gd name="connsiteY1" fmla="*/ 0 h 2263283"/>
                <a:gd name="connsiteX2" fmla="*/ 209732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2" y="0"/>
                  </a:lnTo>
                  <a:lnTo>
                    <a:pt x="209732"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9" name="Freeform: Shape 268">
              <a:extLst>
                <a:ext uri="{FF2B5EF4-FFF2-40B4-BE49-F238E27FC236}">
                  <a16:creationId xmlns:a16="http://schemas.microsoft.com/office/drawing/2014/main" id="{598C4846-942E-3E74-C2E8-0ABE97C5CB2E}"/>
                </a:ext>
              </a:extLst>
            </p:cNvPr>
            <p:cNvSpPr/>
            <p:nvPr/>
          </p:nvSpPr>
          <p:spPr>
            <a:xfrm>
              <a:off x="9969696" y="-14317"/>
              <a:ext cx="209732" cy="2263283"/>
            </a:xfrm>
            <a:custGeom>
              <a:avLst/>
              <a:gdLst>
                <a:gd name="connsiteX0" fmla="*/ 0 w 209732"/>
                <a:gd name="connsiteY0" fmla="*/ 0 h 2263283"/>
                <a:gd name="connsiteX1" fmla="*/ 209733 w 209732"/>
                <a:gd name="connsiteY1" fmla="*/ 0 h 2263283"/>
                <a:gd name="connsiteX2" fmla="*/ 209733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3" y="0"/>
                  </a:lnTo>
                  <a:lnTo>
                    <a:pt x="209733" y="2263283"/>
                  </a:lnTo>
                  <a:lnTo>
                    <a:pt x="0" y="2263283"/>
                  </a:lnTo>
                  <a:close/>
                </a:path>
              </a:pathLst>
            </a:custGeom>
            <a:solidFill>
              <a:schemeClr val="accent2"/>
            </a:solidFill>
            <a:ln w="12727" cap="flat">
              <a:noFill/>
              <a:prstDash val="solid"/>
              <a:miter/>
            </a:ln>
          </p:spPr>
          <p:txBody>
            <a:bodyPr rtlCol="0" anchor="ctr"/>
            <a:lstStyle/>
            <a:p>
              <a:endParaRPr lang="en-AU"/>
            </a:p>
          </p:txBody>
        </p:sp>
      </p:grpSp>
      <p:sp>
        <p:nvSpPr>
          <p:cNvPr id="2" name="Title 1">
            <a:extLst>
              <a:ext uri="{FF2B5EF4-FFF2-40B4-BE49-F238E27FC236}">
                <a16:creationId xmlns:a16="http://schemas.microsoft.com/office/drawing/2014/main" id="{68F788D4-0C34-F8C7-B82C-D7C82D830256}"/>
              </a:ext>
            </a:extLst>
          </p:cNvPr>
          <p:cNvSpPr>
            <a:spLocks noGrp="1"/>
          </p:cNvSpPr>
          <p:nvPr>
            <p:ph type="ctrTitle" hasCustomPrompt="1"/>
          </p:nvPr>
        </p:nvSpPr>
        <p:spPr>
          <a:xfrm>
            <a:off x="709612" y="6130528"/>
            <a:ext cx="8940415" cy="254792"/>
          </a:xfrm>
        </p:spPr>
        <p:txBody>
          <a:bodyPr anchor="t" anchorCtr="0">
            <a:noAutofit/>
          </a:bodyPr>
          <a:lstStyle>
            <a:lvl1pPr algn="l">
              <a:defRPr sz="2400" spc="100" baseline="0">
                <a:solidFill>
                  <a:schemeClr val="bg1"/>
                </a:solidFill>
                <a:latin typeface="+mn-lt"/>
              </a:defRPr>
            </a:lvl1pPr>
          </a:lstStyle>
          <a:p>
            <a:r>
              <a:rPr lang="en-US" dirty="0"/>
              <a:t>Title here</a:t>
            </a:r>
            <a:endParaRPr lang="en-AU" dirty="0"/>
          </a:p>
        </p:txBody>
      </p:sp>
      <p:pic>
        <p:nvPicPr>
          <p:cNvPr id="252" name="Graphic 251">
            <a:extLst>
              <a:ext uri="{FF2B5EF4-FFF2-40B4-BE49-F238E27FC236}">
                <a16:creationId xmlns:a16="http://schemas.microsoft.com/office/drawing/2014/main" id="{9C26773C-3BF7-D97A-E68E-52A92467C7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9613" y="723900"/>
            <a:ext cx="2690640" cy="583818"/>
          </a:xfrm>
          <a:prstGeom prst="rect">
            <a:avLst/>
          </a:prstGeom>
        </p:spPr>
      </p:pic>
      <p:sp>
        <p:nvSpPr>
          <p:cNvPr id="10" name="Picture Placeholder 9">
            <a:extLst>
              <a:ext uri="{FF2B5EF4-FFF2-40B4-BE49-F238E27FC236}">
                <a16:creationId xmlns:a16="http://schemas.microsoft.com/office/drawing/2014/main" id="{1488EFC6-4312-2069-398B-39D58A27005E}"/>
              </a:ext>
            </a:extLst>
          </p:cNvPr>
          <p:cNvSpPr>
            <a:spLocks noGrp="1"/>
          </p:cNvSpPr>
          <p:nvPr>
            <p:ph type="pic" sz="quarter" idx="12" hasCustomPrompt="1"/>
          </p:nvPr>
        </p:nvSpPr>
        <p:spPr>
          <a:xfrm>
            <a:off x="1" y="2248966"/>
            <a:ext cx="12192000" cy="3417774"/>
          </a:xfrm>
          <a:custGeom>
            <a:avLst/>
            <a:gdLst>
              <a:gd name="connsiteX0" fmla="*/ 0 w 6096001"/>
              <a:gd name="connsiteY0" fmla="*/ 0 h 4609034"/>
              <a:gd name="connsiteX1" fmla="*/ 6096001 w 6096001"/>
              <a:gd name="connsiteY1" fmla="*/ 0 h 4609034"/>
              <a:gd name="connsiteX2" fmla="*/ 6096001 w 6096001"/>
              <a:gd name="connsiteY2" fmla="*/ 4609034 h 4609034"/>
              <a:gd name="connsiteX3" fmla="*/ 0 w 6096001"/>
              <a:gd name="connsiteY3" fmla="*/ 4609034 h 4609034"/>
            </a:gdLst>
            <a:ahLst/>
            <a:cxnLst>
              <a:cxn ang="0">
                <a:pos x="connsiteX0" y="connsiteY0"/>
              </a:cxn>
              <a:cxn ang="0">
                <a:pos x="connsiteX1" y="connsiteY1"/>
              </a:cxn>
              <a:cxn ang="0">
                <a:pos x="connsiteX2" y="connsiteY2"/>
              </a:cxn>
              <a:cxn ang="0">
                <a:pos x="connsiteX3" y="connsiteY3"/>
              </a:cxn>
            </a:cxnLst>
            <a:rect l="l" t="t" r="r" b="b"/>
            <a:pathLst>
              <a:path w="6096001" h="4609034">
                <a:moveTo>
                  <a:pt x="0" y="0"/>
                </a:moveTo>
                <a:lnTo>
                  <a:pt x="6096001" y="0"/>
                </a:lnTo>
                <a:lnTo>
                  <a:pt x="6096001" y="4609034"/>
                </a:lnTo>
                <a:lnTo>
                  <a:pt x="0" y="4609034"/>
                </a:lnTo>
                <a:close/>
              </a:path>
            </a:pathLst>
          </a:custGeom>
          <a:solidFill>
            <a:schemeClr val="bg2"/>
          </a:solidFill>
        </p:spPr>
        <p:txBody>
          <a:bodyPr vert="horz" lIns="0" tIns="0" rIns="0" bIns="0" rtlCol="0">
            <a:normAutofit/>
          </a:bodyPr>
          <a:lstStyle>
            <a:lvl1pPr>
              <a:defRPr lang="en-AU" dirty="0"/>
            </a:lvl1pPr>
          </a:lstStyle>
          <a:p>
            <a:pPr lvl="0" algn="ctr"/>
            <a:r>
              <a:rPr lang="en-AU" dirty="0"/>
              <a:t>Insert image</a:t>
            </a:r>
            <a:endParaRPr lang="en-US" dirty="0"/>
          </a:p>
          <a:p>
            <a:pPr lvl="0" algn="ctr"/>
            <a:endParaRPr lang="en-AU" dirty="0"/>
          </a:p>
        </p:txBody>
      </p:sp>
    </p:spTree>
    <p:extLst>
      <p:ext uri="{BB962C8B-B14F-4D97-AF65-F5344CB8AC3E}">
        <p14:creationId xmlns:p14="http://schemas.microsoft.com/office/powerpoint/2010/main" val="25140481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63713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46624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5668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a:extLst>
              <a:ext uri="{FF2B5EF4-FFF2-40B4-BE49-F238E27FC236}">
                <a16:creationId xmlns:a16="http://schemas.microsoft.com/office/drawing/2014/main" id="{2868C81E-1A1D-7821-31BB-5A4FEB397990}"/>
              </a:ext>
            </a:extLst>
          </p:cNvPr>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306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t>2/20/2024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32405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2/20/2024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8459171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t>2/20/2024</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70859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CC0096-1860-4642-9CD2-0079EA5E7CD1}" type="datetimeFigureOut">
              <a:rPr lang="en-US" smtClean="0"/>
              <a:t>2/20/2024</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80652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CC0096-1860-4642-9CD2-0079EA5E7CD1}" type="datetimeFigureOut">
              <a:rPr lang="en-US" smtClean="0"/>
              <a:t>2/20/2024</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17465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900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6">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0A17EC-A7AB-8AC0-7EEF-B7185E17AB51}"/>
              </a:ext>
            </a:extLst>
          </p:cNvPr>
          <p:cNvGrpSpPr/>
          <p:nvPr userDrawn="1"/>
        </p:nvGrpSpPr>
        <p:grpSpPr>
          <a:xfrm>
            <a:off x="9969696" y="-14317"/>
            <a:ext cx="1574268" cy="6872317"/>
            <a:chOff x="9969696" y="-14317"/>
            <a:chExt cx="1574268" cy="2263283"/>
          </a:xfrm>
        </p:grpSpPr>
        <p:sp>
          <p:nvSpPr>
            <p:cNvPr id="265" name="Freeform: Shape 264">
              <a:extLst>
                <a:ext uri="{FF2B5EF4-FFF2-40B4-BE49-F238E27FC236}">
                  <a16:creationId xmlns:a16="http://schemas.microsoft.com/office/drawing/2014/main" id="{72FBFB17-8B90-CB7D-7D80-76C906B6E2CE}"/>
                </a:ext>
              </a:extLst>
            </p:cNvPr>
            <p:cNvSpPr/>
            <p:nvPr/>
          </p:nvSpPr>
          <p:spPr>
            <a:xfrm>
              <a:off x="11334232" y="-14317"/>
              <a:ext cx="209732" cy="2263283"/>
            </a:xfrm>
            <a:custGeom>
              <a:avLst/>
              <a:gdLst>
                <a:gd name="connsiteX0" fmla="*/ 0 w 209732"/>
                <a:gd name="connsiteY0" fmla="*/ 0 h 2263283"/>
                <a:gd name="connsiteX1" fmla="*/ 209732 w 209732"/>
                <a:gd name="connsiteY1" fmla="*/ 0 h 2263283"/>
                <a:gd name="connsiteX2" fmla="*/ 209732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2" y="0"/>
                  </a:lnTo>
                  <a:lnTo>
                    <a:pt x="209732"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6" name="Freeform: Shape 265">
              <a:extLst>
                <a:ext uri="{FF2B5EF4-FFF2-40B4-BE49-F238E27FC236}">
                  <a16:creationId xmlns:a16="http://schemas.microsoft.com/office/drawing/2014/main" id="{479A1460-CA46-8ED3-A812-52EC7D9511A0}"/>
                </a:ext>
              </a:extLst>
            </p:cNvPr>
            <p:cNvSpPr/>
            <p:nvPr/>
          </p:nvSpPr>
          <p:spPr>
            <a:xfrm>
              <a:off x="10651455" y="-14317"/>
              <a:ext cx="209732" cy="2263283"/>
            </a:xfrm>
            <a:custGeom>
              <a:avLst/>
              <a:gdLst>
                <a:gd name="connsiteX0" fmla="*/ 0 w 209732"/>
                <a:gd name="connsiteY0" fmla="*/ 0 h 2263283"/>
                <a:gd name="connsiteX1" fmla="*/ 209733 w 209732"/>
                <a:gd name="connsiteY1" fmla="*/ 0 h 2263283"/>
                <a:gd name="connsiteX2" fmla="*/ 209733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3" y="0"/>
                  </a:lnTo>
                  <a:lnTo>
                    <a:pt x="209733"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7" name="Freeform: Shape 266">
              <a:extLst>
                <a:ext uri="{FF2B5EF4-FFF2-40B4-BE49-F238E27FC236}">
                  <a16:creationId xmlns:a16="http://schemas.microsoft.com/office/drawing/2014/main" id="{EE6CD17E-A6B9-3D02-ECA4-4EE71CCCAC57}"/>
                </a:ext>
              </a:extLst>
            </p:cNvPr>
            <p:cNvSpPr/>
            <p:nvPr/>
          </p:nvSpPr>
          <p:spPr>
            <a:xfrm>
              <a:off x="10993416" y="-14317"/>
              <a:ext cx="209732" cy="2263283"/>
            </a:xfrm>
            <a:custGeom>
              <a:avLst/>
              <a:gdLst>
                <a:gd name="connsiteX0" fmla="*/ 0 w 209732"/>
                <a:gd name="connsiteY0" fmla="*/ 0 h 2263283"/>
                <a:gd name="connsiteX1" fmla="*/ 209733 w 209732"/>
                <a:gd name="connsiteY1" fmla="*/ 0 h 2263283"/>
                <a:gd name="connsiteX2" fmla="*/ 209733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3" y="0"/>
                  </a:lnTo>
                  <a:lnTo>
                    <a:pt x="209733"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8" name="Freeform: Shape 267">
              <a:extLst>
                <a:ext uri="{FF2B5EF4-FFF2-40B4-BE49-F238E27FC236}">
                  <a16:creationId xmlns:a16="http://schemas.microsoft.com/office/drawing/2014/main" id="{C8E14CFE-7FDE-C893-E1C8-E85729E1A577}"/>
                </a:ext>
              </a:extLst>
            </p:cNvPr>
            <p:cNvSpPr/>
            <p:nvPr/>
          </p:nvSpPr>
          <p:spPr>
            <a:xfrm>
              <a:off x="10310512" y="-14317"/>
              <a:ext cx="209732" cy="2263283"/>
            </a:xfrm>
            <a:custGeom>
              <a:avLst/>
              <a:gdLst>
                <a:gd name="connsiteX0" fmla="*/ 0 w 209732"/>
                <a:gd name="connsiteY0" fmla="*/ 0 h 2263283"/>
                <a:gd name="connsiteX1" fmla="*/ 209732 w 209732"/>
                <a:gd name="connsiteY1" fmla="*/ 0 h 2263283"/>
                <a:gd name="connsiteX2" fmla="*/ 209732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2" y="0"/>
                  </a:lnTo>
                  <a:lnTo>
                    <a:pt x="209732" y="2263283"/>
                  </a:lnTo>
                  <a:lnTo>
                    <a:pt x="0" y="2263283"/>
                  </a:lnTo>
                  <a:close/>
                </a:path>
              </a:pathLst>
            </a:custGeom>
            <a:solidFill>
              <a:schemeClr val="accent2"/>
            </a:solidFill>
            <a:ln w="12727" cap="flat">
              <a:noFill/>
              <a:prstDash val="solid"/>
              <a:miter/>
            </a:ln>
          </p:spPr>
          <p:txBody>
            <a:bodyPr rtlCol="0" anchor="ctr"/>
            <a:lstStyle/>
            <a:p>
              <a:endParaRPr lang="en-AU"/>
            </a:p>
          </p:txBody>
        </p:sp>
        <p:sp>
          <p:nvSpPr>
            <p:cNvPr id="269" name="Freeform: Shape 268">
              <a:extLst>
                <a:ext uri="{FF2B5EF4-FFF2-40B4-BE49-F238E27FC236}">
                  <a16:creationId xmlns:a16="http://schemas.microsoft.com/office/drawing/2014/main" id="{598C4846-942E-3E74-C2E8-0ABE97C5CB2E}"/>
                </a:ext>
              </a:extLst>
            </p:cNvPr>
            <p:cNvSpPr/>
            <p:nvPr/>
          </p:nvSpPr>
          <p:spPr>
            <a:xfrm>
              <a:off x="9969696" y="-14317"/>
              <a:ext cx="209732" cy="2263283"/>
            </a:xfrm>
            <a:custGeom>
              <a:avLst/>
              <a:gdLst>
                <a:gd name="connsiteX0" fmla="*/ 0 w 209732"/>
                <a:gd name="connsiteY0" fmla="*/ 0 h 2263283"/>
                <a:gd name="connsiteX1" fmla="*/ 209733 w 209732"/>
                <a:gd name="connsiteY1" fmla="*/ 0 h 2263283"/>
                <a:gd name="connsiteX2" fmla="*/ 209733 w 209732"/>
                <a:gd name="connsiteY2" fmla="*/ 2263283 h 2263283"/>
                <a:gd name="connsiteX3" fmla="*/ 0 w 209732"/>
                <a:gd name="connsiteY3" fmla="*/ 2263283 h 2263283"/>
              </a:gdLst>
              <a:ahLst/>
              <a:cxnLst>
                <a:cxn ang="0">
                  <a:pos x="connsiteX0" y="connsiteY0"/>
                </a:cxn>
                <a:cxn ang="0">
                  <a:pos x="connsiteX1" y="connsiteY1"/>
                </a:cxn>
                <a:cxn ang="0">
                  <a:pos x="connsiteX2" y="connsiteY2"/>
                </a:cxn>
                <a:cxn ang="0">
                  <a:pos x="connsiteX3" y="connsiteY3"/>
                </a:cxn>
              </a:cxnLst>
              <a:rect l="l" t="t" r="r" b="b"/>
              <a:pathLst>
                <a:path w="209732" h="2263283">
                  <a:moveTo>
                    <a:pt x="0" y="0"/>
                  </a:moveTo>
                  <a:lnTo>
                    <a:pt x="209733" y="0"/>
                  </a:lnTo>
                  <a:lnTo>
                    <a:pt x="209733" y="2263283"/>
                  </a:lnTo>
                  <a:lnTo>
                    <a:pt x="0" y="2263283"/>
                  </a:lnTo>
                  <a:close/>
                </a:path>
              </a:pathLst>
            </a:custGeom>
            <a:solidFill>
              <a:schemeClr val="accent2"/>
            </a:solidFill>
            <a:ln w="12727" cap="flat">
              <a:noFill/>
              <a:prstDash val="solid"/>
              <a:miter/>
            </a:ln>
          </p:spPr>
          <p:txBody>
            <a:bodyPr rtlCol="0" anchor="ctr"/>
            <a:lstStyle/>
            <a:p>
              <a:endParaRPr lang="en-AU"/>
            </a:p>
          </p:txBody>
        </p:sp>
      </p:grpSp>
      <p:sp>
        <p:nvSpPr>
          <p:cNvPr id="10" name="Picture Placeholder 9">
            <a:extLst>
              <a:ext uri="{FF2B5EF4-FFF2-40B4-BE49-F238E27FC236}">
                <a16:creationId xmlns:a16="http://schemas.microsoft.com/office/drawing/2014/main" id="{1488EFC6-4312-2069-398B-39D58A27005E}"/>
              </a:ext>
            </a:extLst>
          </p:cNvPr>
          <p:cNvSpPr>
            <a:spLocks noGrp="1"/>
          </p:cNvSpPr>
          <p:nvPr>
            <p:ph type="pic" sz="quarter" idx="12" hasCustomPrompt="1"/>
          </p:nvPr>
        </p:nvSpPr>
        <p:spPr>
          <a:xfrm>
            <a:off x="1" y="2248966"/>
            <a:ext cx="12192000" cy="4609034"/>
          </a:xfrm>
          <a:custGeom>
            <a:avLst/>
            <a:gdLst>
              <a:gd name="connsiteX0" fmla="*/ 0 w 6096001"/>
              <a:gd name="connsiteY0" fmla="*/ 0 h 4609034"/>
              <a:gd name="connsiteX1" fmla="*/ 6096001 w 6096001"/>
              <a:gd name="connsiteY1" fmla="*/ 0 h 4609034"/>
              <a:gd name="connsiteX2" fmla="*/ 6096001 w 6096001"/>
              <a:gd name="connsiteY2" fmla="*/ 4609034 h 4609034"/>
              <a:gd name="connsiteX3" fmla="*/ 0 w 6096001"/>
              <a:gd name="connsiteY3" fmla="*/ 4609034 h 4609034"/>
            </a:gdLst>
            <a:ahLst/>
            <a:cxnLst>
              <a:cxn ang="0">
                <a:pos x="connsiteX0" y="connsiteY0"/>
              </a:cxn>
              <a:cxn ang="0">
                <a:pos x="connsiteX1" y="connsiteY1"/>
              </a:cxn>
              <a:cxn ang="0">
                <a:pos x="connsiteX2" y="connsiteY2"/>
              </a:cxn>
              <a:cxn ang="0">
                <a:pos x="connsiteX3" y="connsiteY3"/>
              </a:cxn>
            </a:cxnLst>
            <a:rect l="l" t="t" r="r" b="b"/>
            <a:pathLst>
              <a:path w="6096001" h="4609034">
                <a:moveTo>
                  <a:pt x="0" y="0"/>
                </a:moveTo>
                <a:lnTo>
                  <a:pt x="6096001" y="0"/>
                </a:lnTo>
                <a:lnTo>
                  <a:pt x="6096001" y="4609034"/>
                </a:lnTo>
                <a:lnTo>
                  <a:pt x="0" y="4609034"/>
                </a:lnTo>
                <a:close/>
              </a:path>
            </a:pathLst>
          </a:custGeom>
          <a:solidFill>
            <a:schemeClr val="bg2"/>
          </a:solidFill>
        </p:spPr>
        <p:txBody>
          <a:bodyPr vert="horz" lIns="0" tIns="0" rIns="0" bIns="0" rtlCol="0">
            <a:normAutofit/>
          </a:bodyPr>
          <a:lstStyle>
            <a:lvl1pPr>
              <a:defRPr lang="en-AU" dirty="0"/>
            </a:lvl1pPr>
          </a:lstStyle>
          <a:p>
            <a:pPr lvl="0" algn="ctr"/>
            <a:r>
              <a:rPr lang="en-AU" dirty="0"/>
              <a:t>Insert image</a:t>
            </a:r>
            <a:endParaRPr lang="en-US" dirty="0"/>
          </a:p>
          <a:p>
            <a:pPr lvl="0" algn="ctr"/>
            <a:endParaRPr lang="en-AU" dirty="0"/>
          </a:p>
        </p:txBody>
      </p:sp>
      <p:pic>
        <p:nvPicPr>
          <p:cNvPr id="252" name="Graphic 251">
            <a:extLst>
              <a:ext uri="{FF2B5EF4-FFF2-40B4-BE49-F238E27FC236}">
                <a16:creationId xmlns:a16="http://schemas.microsoft.com/office/drawing/2014/main" id="{9C26773C-3BF7-D97A-E68E-52A92467C7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9613" y="723900"/>
            <a:ext cx="2690640" cy="583818"/>
          </a:xfrm>
          <a:prstGeom prst="rect">
            <a:avLst/>
          </a:prstGeom>
        </p:spPr>
      </p:pic>
      <p:sp>
        <p:nvSpPr>
          <p:cNvPr id="3" name="Title 1">
            <a:extLst>
              <a:ext uri="{FF2B5EF4-FFF2-40B4-BE49-F238E27FC236}">
                <a16:creationId xmlns:a16="http://schemas.microsoft.com/office/drawing/2014/main" id="{8A10BC06-670D-5CA3-793B-91F9A92FF2BA}"/>
              </a:ext>
            </a:extLst>
          </p:cNvPr>
          <p:cNvSpPr>
            <a:spLocks noGrp="1"/>
          </p:cNvSpPr>
          <p:nvPr>
            <p:ph type="ctrTitle" hasCustomPrompt="1"/>
          </p:nvPr>
        </p:nvSpPr>
        <p:spPr>
          <a:xfrm>
            <a:off x="709612" y="5338052"/>
            <a:ext cx="10453687" cy="360000"/>
          </a:xfrm>
        </p:spPr>
        <p:txBody>
          <a:bodyPr anchor="t" anchorCtr="0">
            <a:noAutofit/>
          </a:bodyPr>
          <a:lstStyle>
            <a:lvl1pPr algn="l">
              <a:defRPr sz="3000" spc="100" baseline="0">
                <a:solidFill>
                  <a:schemeClr val="bg1"/>
                </a:solidFill>
                <a:latin typeface="+mn-lt"/>
              </a:defRPr>
            </a:lvl1pPr>
          </a:lstStyle>
          <a:p>
            <a:r>
              <a:rPr lang="en-US" dirty="0"/>
              <a:t>Title here</a:t>
            </a:r>
            <a:endParaRPr lang="en-AU" dirty="0"/>
          </a:p>
        </p:txBody>
      </p:sp>
      <p:sp>
        <p:nvSpPr>
          <p:cNvPr id="5" name="Subtitle 2">
            <a:extLst>
              <a:ext uri="{FF2B5EF4-FFF2-40B4-BE49-F238E27FC236}">
                <a16:creationId xmlns:a16="http://schemas.microsoft.com/office/drawing/2014/main" id="{2CDA53B8-6BDB-33AA-7643-00B8A086ACE5}"/>
              </a:ext>
            </a:extLst>
          </p:cNvPr>
          <p:cNvSpPr>
            <a:spLocks noGrp="1"/>
          </p:cNvSpPr>
          <p:nvPr>
            <p:ph type="subTitle" idx="1" hasCustomPrompt="1"/>
          </p:nvPr>
        </p:nvSpPr>
        <p:spPr>
          <a:xfrm>
            <a:off x="709612" y="5749844"/>
            <a:ext cx="10453687" cy="360000"/>
          </a:xfrm>
          <a:prstGeom prst="rect">
            <a:avLst/>
          </a:prstGeom>
        </p:spPr>
        <p:txBody>
          <a:bodyPr anchor="t" anchorCtr="0">
            <a:noAutofit/>
          </a:bodyPr>
          <a:lstStyle>
            <a:lvl1pPr marL="0" indent="0" algn="l">
              <a:buNone/>
              <a:defRPr sz="3000" b="0" cap="none" spc="1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AU" dirty="0"/>
          </a:p>
        </p:txBody>
      </p:sp>
    </p:spTree>
    <p:extLst>
      <p:ext uri="{BB962C8B-B14F-4D97-AF65-F5344CB8AC3E}">
        <p14:creationId xmlns:p14="http://schemas.microsoft.com/office/powerpoint/2010/main" val="4009370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t>2/20/2024</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41767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2/20/2024</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
        <p:nvSpPr>
          <p:cNvPr id="3" name="Rectangle 2">
            <a:extLst>
              <a:ext uri="{FF2B5EF4-FFF2-40B4-BE49-F238E27FC236}">
                <a16:creationId xmlns:a16="http://schemas.microsoft.com/office/drawing/2014/main" id="{CA98C91F-0501-270B-A7BF-60C11FB9888C}"/>
              </a:ext>
            </a:extLst>
          </p:cNvPr>
          <p:cNvSpPr/>
          <p:nvPr userDrawn="1"/>
        </p:nvSpPr>
        <p:spPr>
          <a:xfrm>
            <a:off x="8153400" y="0"/>
            <a:ext cx="403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41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pPr/>
              <a:t>2/20/2024</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347028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2/20/2024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5609100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2/20/2024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61513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2/20/2024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81194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2/20/2024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6161330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2/20/2024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2023446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t>2/20/2024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8176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t>2/20/2024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0986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75AA33B0-DA30-8884-95BA-31D95A5CEE0E}"/>
              </a:ext>
            </a:extLst>
          </p:cNvPr>
          <p:cNvSpPr/>
          <p:nvPr userDrawn="1"/>
        </p:nvSpPr>
        <p:spPr>
          <a:xfrm flipH="1">
            <a:off x="0" y="0"/>
            <a:ext cx="11544000" cy="6858000"/>
          </a:xfrm>
          <a:custGeom>
            <a:avLst/>
            <a:gdLst>
              <a:gd name="connsiteX0" fmla="*/ 0 w 485965"/>
              <a:gd name="connsiteY0" fmla="*/ 0 h 1029271"/>
              <a:gd name="connsiteX1" fmla="*/ 485966 w 485965"/>
              <a:gd name="connsiteY1" fmla="*/ 0 h 1029271"/>
              <a:gd name="connsiteX2" fmla="*/ 485966 w 485965"/>
              <a:gd name="connsiteY2" fmla="*/ 1029271 h 1029271"/>
              <a:gd name="connsiteX3" fmla="*/ 0 w 485965"/>
              <a:gd name="connsiteY3" fmla="*/ 1029271 h 1029271"/>
            </a:gdLst>
            <a:ahLst/>
            <a:cxnLst>
              <a:cxn ang="0">
                <a:pos x="connsiteX0" y="connsiteY0"/>
              </a:cxn>
              <a:cxn ang="0">
                <a:pos x="connsiteX1" y="connsiteY1"/>
              </a:cxn>
              <a:cxn ang="0">
                <a:pos x="connsiteX2" y="connsiteY2"/>
              </a:cxn>
              <a:cxn ang="0">
                <a:pos x="connsiteX3" y="connsiteY3"/>
              </a:cxn>
            </a:cxnLst>
            <a:rect l="l" t="t" r="r" b="b"/>
            <a:pathLst>
              <a:path w="485965" h="1029271">
                <a:moveTo>
                  <a:pt x="0" y="0"/>
                </a:moveTo>
                <a:lnTo>
                  <a:pt x="485966" y="0"/>
                </a:lnTo>
                <a:lnTo>
                  <a:pt x="485966" y="1029271"/>
                </a:lnTo>
                <a:lnTo>
                  <a:pt x="0" y="1029271"/>
                </a:lnTo>
                <a:close/>
              </a:path>
            </a:pathLst>
          </a:custGeom>
          <a:solidFill>
            <a:schemeClr val="accent2"/>
          </a:solidFill>
          <a:ln w="9525" cap="flat">
            <a:noFill/>
            <a:prstDash val="solid"/>
            <a:miter/>
          </a:ln>
        </p:spPr>
        <p:txBody>
          <a:bodyPr rtlCol="0" anchor="ctr"/>
          <a:lstStyle/>
          <a:p>
            <a:endParaRPr lang="en-AU"/>
          </a:p>
        </p:txBody>
      </p:sp>
      <p:pic>
        <p:nvPicPr>
          <p:cNvPr id="10" name="Picture 9">
            <a:extLst>
              <a:ext uri="{FF2B5EF4-FFF2-40B4-BE49-F238E27FC236}">
                <a16:creationId xmlns:a16="http://schemas.microsoft.com/office/drawing/2014/main" id="{1C5473EB-4DE3-FFAB-AB87-2571CDD2FC86}"/>
              </a:ext>
            </a:extLst>
          </p:cNvPr>
          <p:cNvPicPr>
            <a:picLocks noChangeAspect="1"/>
          </p:cNvPicPr>
          <p:nvPr userDrawn="1"/>
        </p:nvPicPr>
        <p:blipFill>
          <a:blip r:embed="rId2"/>
          <a:stretch>
            <a:fillRect/>
          </a:stretch>
        </p:blipFill>
        <p:spPr>
          <a:xfrm>
            <a:off x="0" y="0"/>
            <a:ext cx="10697029" cy="4508977"/>
          </a:xfrm>
          <a:prstGeom prst="rect">
            <a:avLst/>
          </a:prstGeom>
        </p:spPr>
      </p:pic>
      <p:sp>
        <p:nvSpPr>
          <p:cNvPr id="12" name="Text Placeholder 11">
            <a:extLst>
              <a:ext uri="{FF2B5EF4-FFF2-40B4-BE49-F238E27FC236}">
                <a16:creationId xmlns:a16="http://schemas.microsoft.com/office/drawing/2014/main" id="{B0B72301-9996-ACB9-0097-66B89D1E53EF}"/>
              </a:ext>
            </a:extLst>
          </p:cNvPr>
          <p:cNvSpPr>
            <a:spLocks noGrp="1"/>
          </p:cNvSpPr>
          <p:nvPr>
            <p:ph type="body" sz="quarter" idx="10" hasCustomPrompt="1"/>
          </p:nvPr>
        </p:nvSpPr>
        <p:spPr>
          <a:xfrm>
            <a:off x="709613" y="4290786"/>
            <a:ext cx="7450137" cy="1830614"/>
          </a:xfrm>
          <a:prstGeom prst="rect">
            <a:avLst/>
          </a:prstGeom>
        </p:spPr>
        <p:txBody>
          <a:bodyPr>
            <a:noAutofit/>
          </a:bodyPr>
          <a:lstStyle>
            <a:lvl1pPr>
              <a:spcAft>
                <a:spcPts val="600"/>
              </a:spcAft>
              <a:defRPr b="1"/>
            </a:lvl1pPr>
            <a:lvl2pPr marL="0" indent="0">
              <a:spcAft>
                <a:spcPts val="600"/>
              </a:spcAft>
              <a:buNone/>
              <a:defRPr/>
            </a:lvl2pPr>
          </a:lstStyle>
          <a:p>
            <a:pPr lvl="0"/>
            <a:r>
              <a:rPr lang="en-US" dirty="0"/>
              <a:t>Australian Sports Commission Acknowledgement of Country</a:t>
            </a:r>
          </a:p>
          <a:p>
            <a:pPr lvl="1"/>
            <a:r>
              <a:rPr lang="en-US" dirty="0"/>
              <a:t>The Australian Sports Commission (ASC) acknowledges the Traditional Custodians of the lands where its offices are located, the Ngunnawal people and </a:t>
            </a:r>
            <a:r>
              <a:rPr lang="en-US" dirty="0" err="1"/>
              <a:t>recognise</a:t>
            </a:r>
            <a:r>
              <a:rPr lang="en-US" dirty="0"/>
              <a:t> any other people or families with connection to </a:t>
            </a:r>
            <a:br>
              <a:rPr lang="en-US" dirty="0"/>
            </a:br>
            <a:r>
              <a:rPr lang="en-US" dirty="0"/>
              <a:t>the lands of the ACT and region, the </a:t>
            </a:r>
            <a:r>
              <a:rPr lang="en-US" dirty="0" err="1"/>
              <a:t>Wurundjeri</a:t>
            </a:r>
            <a:r>
              <a:rPr lang="en-US" dirty="0"/>
              <a:t> </a:t>
            </a:r>
            <a:r>
              <a:rPr lang="en-US" dirty="0" err="1"/>
              <a:t>Woi</a:t>
            </a:r>
            <a:r>
              <a:rPr lang="en-US" dirty="0"/>
              <a:t>-wurrung people of the Kulin Nation, the people of the </a:t>
            </a:r>
            <a:r>
              <a:rPr lang="en-US" dirty="0" err="1"/>
              <a:t>Yugambeh</a:t>
            </a:r>
            <a:r>
              <a:rPr lang="en-US" dirty="0"/>
              <a:t> Nation and the Gadigal people of the Eora Nation.</a:t>
            </a:r>
          </a:p>
          <a:p>
            <a:pPr lvl="1"/>
            <a:r>
              <a:rPr lang="en-US" dirty="0"/>
              <a:t>The ASC extends this acknowledgment to all the Traditional Custodians of the lands and First Nations Peoples throughout Australia and would like to pay its respects to all Elders past, present and future.</a:t>
            </a:r>
          </a:p>
          <a:p>
            <a:pPr lvl="1"/>
            <a:r>
              <a:rPr lang="en-US" dirty="0"/>
              <a:t>The ASC </a:t>
            </a:r>
            <a:r>
              <a:rPr lang="en-US" dirty="0" err="1"/>
              <a:t>recognises</a:t>
            </a:r>
            <a:r>
              <a:rPr lang="en-US" dirty="0"/>
              <a:t> the outstanding contribution that Aboriginal and Torres Strait Islander peoples make to society and sport in Australia and celebrates the power of sport to promote reconciliation and reduce inequality.</a:t>
            </a:r>
            <a:endParaRPr lang="en-AU" dirty="0"/>
          </a:p>
        </p:txBody>
      </p:sp>
    </p:spTree>
    <p:extLst>
      <p:ext uri="{BB962C8B-B14F-4D97-AF65-F5344CB8AC3E}">
        <p14:creationId xmlns:p14="http://schemas.microsoft.com/office/powerpoint/2010/main" val="25473411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3400" y="5084483"/>
            <a:ext cx="11125200" cy="914400"/>
          </a:xfrm>
        </p:spPr>
        <p:txBody>
          <a:bodyPr anchor="b">
            <a:normAutofit/>
          </a:bodyPr>
          <a:lstStyle>
            <a:lvl1pPr algn="ctr">
              <a:defRPr sz="4400" spc="-50" baseline="0">
                <a:solidFill>
                  <a:schemeClr val="bg1"/>
                </a:solidFill>
              </a:defRPr>
            </a:lvl1pPr>
          </a:lstStyle>
          <a:p>
            <a:r>
              <a:rPr lang="en-US"/>
              <a:t>Click to edit Master title style</a:t>
            </a:r>
            <a:endParaRPr lang="en-US" dirty="0"/>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700259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51812" y="1672934"/>
            <a:ext cx="3506788" cy="2880360"/>
          </a:xfrm>
        </p:spPr>
        <p:txBody>
          <a:bodyPr anchor="b">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530352" y="457200"/>
            <a:ext cx="7242111" cy="5715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51812" y="4590288"/>
            <a:ext cx="3514564" cy="1581912"/>
          </a:xfrm>
        </p:spPr>
        <p:txBody>
          <a:bodyPr/>
          <a:lstStyle>
            <a:lvl1pPr marL="0" indent="0">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2/20/2024</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4845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8" name="Rectangle 7"/>
          <p:cNvSpPr/>
          <p:nvPr userDrawn="1"/>
        </p:nvSpPr>
        <p:spPr>
          <a:xfrm>
            <a:off x="8153400" y="0"/>
            <a:ext cx="403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32813" y="1683327"/>
            <a:ext cx="3125787" cy="2877260"/>
          </a:xfrm>
        </p:spPr>
        <p:txBody>
          <a:bodyPr anchor="b">
            <a:normAutofit/>
          </a:bodyPr>
          <a:lstStyle>
            <a:lvl1pPr>
              <a:defRPr sz="3000">
                <a:solidFill>
                  <a:schemeClr val="bg1"/>
                </a:solidFill>
              </a:defRPr>
            </a:lvl1pPr>
          </a:lstStyle>
          <a:p>
            <a:r>
              <a:rPr lang="en-US"/>
              <a:t>Click to edit Master title style</a:t>
            </a:r>
          </a:p>
        </p:txBody>
      </p:sp>
      <p:sp>
        <p:nvSpPr>
          <p:cNvPr id="6" name="Picture Placeholder 2" descr="An empty placeholder to add an image. Click on the placeholder and select the image that you wish to add"/>
          <p:cNvSpPr>
            <a:spLocks noGrp="1"/>
          </p:cNvSpPr>
          <p:nvPr>
            <p:ph type="pic" idx="1"/>
          </p:nvPr>
        </p:nvSpPr>
        <p:spPr>
          <a:xfrm>
            <a:off x="0" y="0"/>
            <a:ext cx="8101584" cy="6857999"/>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32813" y="4591761"/>
            <a:ext cx="3125787" cy="1580440"/>
          </a:xfrm>
        </p:spPr>
        <p:txBody>
          <a:bodyPr/>
          <a:lstStyle>
            <a:lvl1pPr marL="0" indent="0">
              <a:spcBef>
                <a:spcPts val="8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9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75AA33B0-DA30-8884-95BA-31D95A5CEE0E}"/>
              </a:ext>
            </a:extLst>
          </p:cNvPr>
          <p:cNvSpPr/>
          <p:nvPr userDrawn="1"/>
        </p:nvSpPr>
        <p:spPr>
          <a:xfrm flipH="1">
            <a:off x="0" y="0"/>
            <a:ext cx="11544000" cy="6858000"/>
          </a:xfrm>
          <a:custGeom>
            <a:avLst/>
            <a:gdLst>
              <a:gd name="connsiteX0" fmla="*/ 0 w 485965"/>
              <a:gd name="connsiteY0" fmla="*/ 0 h 1029271"/>
              <a:gd name="connsiteX1" fmla="*/ 485966 w 485965"/>
              <a:gd name="connsiteY1" fmla="*/ 0 h 1029271"/>
              <a:gd name="connsiteX2" fmla="*/ 485966 w 485965"/>
              <a:gd name="connsiteY2" fmla="*/ 1029271 h 1029271"/>
              <a:gd name="connsiteX3" fmla="*/ 0 w 485965"/>
              <a:gd name="connsiteY3" fmla="*/ 1029271 h 1029271"/>
            </a:gdLst>
            <a:ahLst/>
            <a:cxnLst>
              <a:cxn ang="0">
                <a:pos x="connsiteX0" y="connsiteY0"/>
              </a:cxn>
              <a:cxn ang="0">
                <a:pos x="connsiteX1" y="connsiteY1"/>
              </a:cxn>
              <a:cxn ang="0">
                <a:pos x="connsiteX2" y="connsiteY2"/>
              </a:cxn>
              <a:cxn ang="0">
                <a:pos x="connsiteX3" y="connsiteY3"/>
              </a:cxn>
            </a:cxnLst>
            <a:rect l="l" t="t" r="r" b="b"/>
            <a:pathLst>
              <a:path w="485965" h="1029271">
                <a:moveTo>
                  <a:pt x="0" y="0"/>
                </a:moveTo>
                <a:lnTo>
                  <a:pt x="485966" y="0"/>
                </a:lnTo>
                <a:lnTo>
                  <a:pt x="485966" y="1029271"/>
                </a:lnTo>
                <a:lnTo>
                  <a:pt x="0" y="1029271"/>
                </a:lnTo>
                <a:close/>
              </a:path>
            </a:pathLst>
          </a:custGeom>
          <a:solidFill>
            <a:schemeClr val="accent1"/>
          </a:solidFill>
          <a:ln w="9525" cap="flat">
            <a:noFill/>
            <a:prstDash val="solid"/>
            <a:miter/>
          </a:ln>
        </p:spPr>
        <p:txBody>
          <a:bodyPr rtlCol="0" anchor="ctr"/>
          <a:lstStyle/>
          <a:p>
            <a:endParaRPr lang="en-AU"/>
          </a:p>
        </p:txBody>
      </p:sp>
      <p:sp>
        <p:nvSpPr>
          <p:cNvPr id="208" name="Text Placeholder 207">
            <a:extLst>
              <a:ext uri="{FF2B5EF4-FFF2-40B4-BE49-F238E27FC236}">
                <a16:creationId xmlns:a16="http://schemas.microsoft.com/office/drawing/2014/main" id="{BAE9EDE1-1BA3-BEE8-3A24-24DE29FBECFA}"/>
              </a:ext>
            </a:extLst>
          </p:cNvPr>
          <p:cNvSpPr>
            <a:spLocks noGrp="1"/>
          </p:cNvSpPr>
          <p:nvPr>
            <p:ph type="body" sz="quarter" idx="10" hasCustomPrompt="1"/>
          </p:nvPr>
        </p:nvSpPr>
        <p:spPr>
          <a:xfrm>
            <a:off x="709613" y="2437765"/>
            <a:ext cx="4365307" cy="376555"/>
          </a:xfrm>
        </p:spPr>
        <p:txBody>
          <a:bodyPr>
            <a:normAutofit/>
          </a:bodyPr>
          <a:lstStyle>
            <a:lvl1pPr>
              <a:defRPr sz="2400" b="1" cap="none" baseline="0">
                <a:solidFill>
                  <a:schemeClr val="bg1"/>
                </a:solidFill>
              </a:defRPr>
            </a:lvl1pPr>
          </a:lstStyle>
          <a:p>
            <a:pPr lvl="0"/>
            <a:r>
              <a:rPr lang="en-US" dirty="0"/>
              <a:t>Divider title</a:t>
            </a:r>
            <a:endParaRPr lang="en-AU" dirty="0"/>
          </a:p>
        </p:txBody>
      </p:sp>
      <p:sp>
        <p:nvSpPr>
          <p:cNvPr id="209" name="Text Placeholder 207">
            <a:extLst>
              <a:ext uri="{FF2B5EF4-FFF2-40B4-BE49-F238E27FC236}">
                <a16:creationId xmlns:a16="http://schemas.microsoft.com/office/drawing/2014/main" id="{00E15B87-A9B7-1207-694A-36623E077C71}"/>
              </a:ext>
            </a:extLst>
          </p:cNvPr>
          <p:cNvSpPr>
            <a:spLocks noGrp="1"/>
          </p:cNvSpPr>
          <p:nvPr>
            <p:ph type="body" sz="quarter" idx="11" hasCustomPrompt="1"/>
          </p:nvPr>
        </p:nvSpPr>
        <p:spPr>
          <a:xfrm>
            <a:off x="709613" y="2823845"/>
            <a:ext cx="4365307" cy="376555"/>
          </a:xfrm>
        </p:spPr>
        <p:txBody>
          <a:bodyPr>
            <a:normAutofit/>
          </a:bodyPr>
          <a:lstStyle>
            <a:lvl1pPr>
              <a:defRPr sz="2400" b="0" cap="none" baseline="0">
                <a:solidFill>
                  <a:schemeClr val="bg1"/>
                </a:solidFill>
              </a:defRPr>
            </a:lvl1pPr>
          </a:lstStyle>
          <a:p>
            <a:pPr lvl="0"/>
            <a:r>
              <a:rPr lang="en-US" dirty="0"/>
              <a:t>Divider subtitle</a:t>
            </a:r>
            <a:endParaRPr lang="en-AU" dirty="0"/>
          </a:p>
        </p:txBody>
      </p:sp>
      <p:sp>
        <p:nvSpPr>
          <p:cNvPr id="210" name="Text Placeholder 207">
            <a:extLst>
              <a:ext uri="{FF2B5EF4-FFF2-40B4-BE49-F238E27FC236}">
                <a16:creationId xmlns:a16="http://schemas.microsoft.com/office/drawing/2014/main" id="{A1AA07BA-4AB5-1AB1-C83B-5CC1FF5B9A9D}"/>
              </a:ext>
            </a:extLst>
          </p:cNvPr>
          <p:cNvSpPr>
            <a:spLocks noGrp="1"/>
          </p:cNvSpPr>
          <p:nvPr>
            <p:ph type="body" sz="quarter" idx="12" hasCustomPrompt="1"/>
          </p:nvPr>
        </p:nvSpPr>
        <p:spPr>
          <a:xfrm>
            <a:off x="709613" y="2280285"/>
            <a:ext cx="720000" cy="18000"/>
          </a:xfrm>
          <a:solidFill>
            <a:schemeClr val="accent2"/>
          </a:solidFill>
        </p:spPr>
        <p:txBody>
          <a:bodyPr>
            <a:normAutofit/>
          </a:bodyPr>
          <a:lstStyle>
            <a:lvl1pPr>
              <a:defRPr sz="2400" b="1">
                <a:solidFill>
                  <a:schemeClr val="bg1"/>
                </a:solidFill>
              </a:defRPr>
            </a:lvl1pPr>
          </a:lstStyle>
          <a:p>
            <a:pPr lvl="0"/>
            <a:r>
              <a:rPr lang="en-US" dirty="0"/>
              <a:t> </a:t>
            </a:r>
            <a:endParaRPr lang="en-AU" dirty="0"/>
          </a:p>
        </p:txBody>
      </p:sp>
      <p:pic>
        <p:nvPicPr>
          <p:cNvPr id="3" name="Graphic 14">
            <a:extLst>
              <a:ext uri="{FF2B5EF4-FFF2-40B4-BE49-F238E27FC236}">
                <a16:creationId xmlns:a16="http://schemas.microsoft.com/office/drawing/2014/main" id="{DB7E866F-E61D-9757-B2B5-BC1D3F28A48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46" t="41434" r="26376" b="8993"/>
          <a:stretch/>
        </p:blipFill>
        <p:spPr>
          <a:xfrm>
            <a:off x="0" y="3121955"/>
            <a:ext cx="8900160" cy="3736045"/>
          </a:xfrm>
          <a:prstGeom prst="rect">
            <a:avLst/>
          </a:prstGeom>
        </p:spPr>
      </p:pic>
    </p:spTree>
    <p:extLst>
      <p:ext uri="{BB962C8B-B14F-4D97-AF65-F5344CB8AC3E}">
        <p14:creationId xmlns:p14="http://schemas.microsoft.com/office/powerpoint/2010/main" val="598824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208" name="Text Placeholder 207">
            <a:extLst>
              <a:ext uri="{FF2B5EF4-FFF2-40B4-BE49-F238E27FC236}">
                <a16:creationId xmlns:a16="http://schemas.microsoft.com/office/drawing/2014/main" id="{BAE9EDE1-1BA3-BEE8-3A24-24DE29FBECFA}"/>
              </a:ext>
            </a:extLst>
          </p:cNvPr>
          <p:cNvSpPr>
            <a:spLocks noGrp="1"/>
          </p:cNvSpPr>
          <p:nvPr>
            <p:ph type="body" sz="quarter" idx="10" hasCustomPrompt="1"/>
          </p:nvPr>
        </p:nvSpPr>
        <p:spPr>
          <a:xfrm>
            <a:off x="709613" y="2437765"/>
            <a:ext cx="4365307" cy="376555"/>
          </a:xfrm>
        </p:spPr>
        <p:txBody>
          <a:bodyPr>
            <a:normAutofit/>
          </a:bodyPr>
          <a:lstStyle>
            <a:lvl1pPr>
              <a:defRPr sz="2400" b="1" cap="none" baseline="0">
                <a:solidFill>
                  <a:schemeClr val="accent1"/>
                </a:solidFill>
              </a:defRPr>
            </a:lvl1pPr>
          </a:lstStyle>
          <a:p>
            <a:pPr lvl="0"/>
            <a:r>
              <a:rPr lang="en-US" dirty="0"/>
              <a:t>Divider title</a:t>
            </a:r>
            <a:endParaRPr lang="en-AU" dirty="0"/>
          </a:p>
        </p:txBody>
      </p:sp>
      <p:sp>
        <p:nvSpPr>
          <p:cNvPr id="209" name="Text Placeholder 207">
            <a:extLst>
              <a:ext uri="{FF2B5EF4-FFF2-40B4-BE49-F238E27FC236}">
                <a16:creationId xmlns:a16="http://schemas.microsoft.com/office/drawing/2014/main" id="{00E15B87-A9B7-1207-694A-36623E077C71}"/>
              </a:ext>
            </a:extLst>
          </p:cNvPr>
          <p:cNvSpPr>
            <a:spLocks noGrp="1"/>
          </p:cNvSpPr>
          <p:nvPr>
            <p:ph type="body" sz="quarter" idx="11" hasCustomPrompt="1"/>
          </p:nvPr>
        </p:nvSpPr>
        <p:spPr>
          <a:xfrm>
            <a:off x="709613" y="2823845"/>
            <a:ext cx="4365307" cy="376555"/>
          </a:xfrm>
        </p:spPr>
        <p:txBody>
          <a:bodyPr>
            <a:normAutofit/>
          </a:bodyPr>
          <a:lstStyle>
            <a:lvl1pPr>
              <a:defRPr sz="2400" b="0" cap="none" baseline="0">
                <a:solidFill>
                  <a:schemeClr val="accent1"/>
                </a:solidFill>
              </a:defRPr>
            </a:lvl1pPr>
          </a:lstStyle>
          <a:p>
            <a:pPr lvl="0"/>
            <a:r>
              <a:rPr lang="en-US" dirty="0"/>
              <a:t>Divider subtitle</a:t>
            </a:r>
            <a:endParaRPr lang="en-AU" dirty="0"/>
          </a:p>
        </p:txBody>
      </p:sp>
      <p:sp>
        <p:nvSpPr>
          <p:cNvPr id="210" name="Text Placeholder 207">
            <a:extLst>
              <a:ext uri="{FF2B5EF4-FFF2-40B4-BE49-F238E27FC236}">
                <a16:creationId xmlns:a16="http://schemas.microsoft.com/office/drawing/2014/main" id="{A1AA07BA-4AB5-1AB1-C83B-5CC1FF5B9A9D}"/>
              </a:ext>
            </a:extLst>
          </p:cNvPr>
          <p:cNvSpPr>
            <a:spLocks noGrp="1"/>
          </p:cNvSpPr>
          <p:nvPr>
            <p:ph type="body" sz="quarter" idx="12" hasCustomPrompt="1"/>
          </p:nvPr>
        </p:nvSpPr>
        <p:spPr>
          <a:xfrm>
            <a:off x="709613" y="2280285"/>
            <a:ext cx="720000" cy="18000"/>
          </a:xfrm>
          <a:solidFill>
            <a:schemeClr val="accent3"/>
          </a:solidFill>
        </p:spPr>
        <p:txBody>
          <a:bodyPr>
            <a:normAutofit/>
          </a:bodyPr>
          <a:lstStyle>
            <a:lvl1pPr>
              <a:defRPr sz="2400" b="1" cap="none" baseline="0">
                <a:solidFill>
                  <a:schemeClr val="bg1"/>
                </a:solidFill>
              </a:defRPr>
            </a:lvl1pPr>
          </a:lstStyle>
          <a:p>
            <a:pPr lvl="0"/>
            <a:r>
              <a:rPr lang="en-US" dirty="0"/>
              <a:t> </a:t>
            </a:r>
            <a:endParaRPr lang="en-AU" dirty="0"/>
          </a:p>
        </p:txBody>
      </p:sp>
      <p:pic>
        <p:nvPicPr>
          <p:cNvPr id="2" name="Graphic 14">
            <a:extLst>
              <a:ext uri="{FF2B5EF4-FFF2-40B4-BE49-F238E27FC236}">
                <a16:creationId xmlns:a16="http://schemas.microsoft.com/office/drawing/2014/main" id="{9A91BB74-B05D-EC07-D1E1-6EB5758B81E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46" t="41434" r="26376" b="8993"/>
          <a:stretch/>
        </p:blipFill>
        <p:spPr>
          <a:xfrm>
            <a:off x="0" y="3121955"/>
            <a:ext cx="8900160" cy="3736045"/>
          </a:xfrm>
          <a:prstGeom prst="rect">
            <a:avLst/>
          </a:prstGeom>
        </p:spPr>
      </p:pic>
    </p:spTree>
    <p:extLst>
      <p:ext uri="{BB962C8B-B14F-4D97-AF65-F5344CB8AC3E}">
        <p14:creationId xmlns:p14="http://schemas.microsoft.com/office/powerpoint/2010/main" val="281110173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2.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theme" Target="../theme/theme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160E74AA-DCBE-1357-7229-065E3AB6ED4A}"/>
              </a:ext>
            </a:extLst>
          </p:cNvPr>
          <p:cNvSpPr/>
          <p:nvPr/>
        </p:nvSpPr>
        <p:spPr>
          <a:xfrm>
            <a:off x="11544000" y="2258730"/>
            <a:ext cx="648000" cy="2016142"/>
          </a:xfrm>
          <a:custGeom>
            <a:avLst/>
            <a:gdLst>
              <a:gd name="connsiteX0" fmla="*/ 0 w 485965"/>
              <a:gd name="connsiteY0" fmla="*/ 0 h 1511998"/>
              <a:gd name="connsiteX1" fmla="*/ 485966 w 485965"/>
              <a:gd name="connsiteY1" fmla="*/ 0 h 1511998"/>
              <a:gd name="connsiteX2" fmla="*/ 485966 w 485965"/>
              <a:gd name="connsiteY2" fmla="*/ 1511998 h 1511998"/>
              <a:gd name="connsiteX3" fmla="*/ 0 w 485965"/>
              <a:gd name="connsiteY3" fmla="*/ 1511998 h 1511998"/>
            </a:gdLst>
            <a:ahLst/>
            <a:cxnLst>
              <a:cxn ang="0">
                <a:pos x="connsiteX0" y="connsiteY0"/>
              </a:cxn>
              <a:cxn ang="0">
                <a:pos x="connsiteX1" y="connsiteY1"/>
              </a:cxn>
              <a:cxn ang="0">
                <a:pos x="connsiteX2" y="connsiteY2"/>
              </a:cxn>
              <a:cxn ang="0">
                <a:pos x="connsiteX3" y="connsiteY3"/>
              </a:cxn>
            </a:cxnLst>
            <a:rect l="l" t="t" r="r" b="b"/>
            <a:pathLst>
              <a:path w="485965" h="1511998">
                <a:moveTo>
                  <a:pt x="0" y="0"/>
                </a:moveTo>
                <a:lnTo>
                  <a:pt x="485966" y="0"/>
                </a:lnTo>
                <a:lnTo>
                  <a:pt x="485966" y="1511998"/>
                </a:lnTo>
                <a:lnTo>
                  <a:pt x="0" y="1511998"/>
                </a:lnTo>
                <a:close/>
              </a:path>
            </a:pathLst>
          </a:custGeom>
          <a:solidFill>
            <a:schemeClr val="accent3"/>
          </a:solidFill>
          <a:ln w="9525" cap="flat">
            <a:noFill/>
            <a:prstDash val="solid"/>
            <a:miter/>
          </a:ln>
        </p:spPr>
        <p:txBody>
          <a:bodyPr rtlCol="0" anchor="ctr"/>
          <a:lstStyle/>
          <a:p>
            <a:endParaRPr lang="en-AU"/>
          </a:p>
        </p:txBody>
      </p:sp>
      <p:pic>
        <p:nvPicPr>
          <p:cNvPr id="19" name="Picture 18">
            <a:extLst>
              <a:ext uri="{FF2B5EF4-FFF2-40B4-BE49-F238E27FC236}">
                <a16:creationId xmlns:a16="http://schemas.microsoft.com/office/drawing/2014/main" id="{8EB4B42C-E140-8BC8-E6AB-0E984649493C}"/>
              </a:ext>
            </a:extLst>
          </p:cNvPr>
          <p:cNvPicPr>
            <a:picLocks noChangeAspect="1"/>
          </p:cNvPicPr>
          <p:nvPr userDrawn="1"/>
        </p:nvPicPr>
        <p:blipFill>
          <a:blip r:embed="rId43"/>
          <a:stretch>
            <a:fillRect/>
          </a:stretch>
        </p:blipFill>
        <p:spPr>
          <a:xfrm>
            <a:off x="11544000" y="2258730"/>
            <a:ext cx="648000" cy="2015614"/>
          </a:xfrm>
          <a:prstGeom prst="rect">
            <a:avLst/>
          </a:prstGeom>
        </p:spPr>
      </p:pic>
      <p:sp>
        <p:nvSpPr>
          <p:cNvPr id="2" name="Title Placeholder 1">
            <a:extLst>
              <a:ext uri="{FF2B5EF4-FFF2-40B4-BE49-F238E27FC236}">
                <a16:creationId xmlns:a16="http://schemas.microsoft.com/office/drawing/2014/main" id="{69C9272A-5F3A-41C6-BDAC-56BE2E6829F1}"/>
              </a:ext>
            </a:extLst>
          </p:cNvPr>
          <p:cNvSpPr>
            <a:spLocks noGrp="1"/>
          </p:cNvSpPr>
          <p:nvPr>
            <p:ph type="title"/>
          </p:nvPr>
        </p:nvSpPr>
        <p:spPr>
          <a:xfrm>
            <a:off x="709667" y="723901"/>
            <a:ext cx="10466333" cy="660399"/>
          </a:xfrm>
          <a:prstGeom prst="rect">
            <a:avLst/>
          </a:prstGeom>
        </p:spPr>
        <p:txBody>
          <a:bodyPr vert="horz" lIns="0" tIns="0" rIns="0" bIns="0" rtlCol="0" anchor="t" anchorCtr="0">
            <a:noAutofit/>
          </a:bodyPr>
          <a:lstStyle/>
          <a:p>
            <a:r>
              <a:rPr lang="en-US"/>
              <a:t>Click to edit Master title style</a:t>
            </a:r>
            <a:endParaRPr lang="en-AU" dirty="0"/>
          </a:p>
        </p:txBody>
      </p:sp>
      <p:sp>
        <p:nvSpPr>
          <p:cNvPr id="5" name="Footer Placeholder 4">
            <a:extLst>
              <a:ext uri="{FF2B5EF4-FFF2-40B4-BE49-F238E27FC236}">
                <a16:creationId xmlns:a16="http://schemas.microsoft.com/office/drawing/2014/main" id="{26CE626E-FD8E-31F4-9A5B-510601C63130}"/>
              </a:ext>
            </a:extLst>
          </p:cNvPr>
          <p:cNvSpPr>
            <a:spLocks noGrp="1"/>
          </p:cNvSpPr>
          <p:nvPr>
            <p:ph type="ftr" sz="quarter" idx="3"/>
          </p:nvPr>
        </p:nvSpPr>
        <p:spPr>
          <a:xfrm>
            <a:off x="709613" y="6356350"/>
            <a:ext cx="4114800" cy="365125"/>
          </a:xfrm>
          <a:prstGeom prst="rect">
            <a:avLst/>
          </a:prstGeom>
        </p:spPr>
        <p:txBody>
          <a:bodyPr vert="horz" lIns="0" tIns="0" rIns="0" bIns="0" rtlCol="0" anchor="ctr"/>
          <a:lstStyle>
            <a:lvl1pPr algn="l">
              <a:defRPr sz="1000">
                <a:solidFill>
                  <a:schemeClr val="tx1"/>
                </a:solidFill>
              </a:defRPr>
            </a:lvl1pPr>
          </a:lstStyle>
          <a:p>
            <a:r>
              <a:rPr lang="en-AU"/>
              <a:t>Presentation title goes here</a:t>
            </a:r>
            <a:endParaRPr lang="en-AU" dirty="0"/>
          </a:p>
        </p:txBody>
      </p:sp>
      <p:sp>
        <p:nvSpPr>
          <p:cNvPr id="6" name="Slide Number Placeholder 5">
            <a:extLst>
              <a:ext uri="{FF2B5EF4-FFF2-40B4-BE49-F238E27FC236}">
                <a16:creationId xmlns:a16="http://schemas.microsoft.com/office/drawing/2014/main" id="{E61DE89C-D6D8-BE7B-8182-C376E6DF0052}"/>
              </a:ext>
            </a:extLst>
          </p:cNvPr>
          <p:cNvSpPr>
            <a:spLocks noGrp="1"/>
          </p:cNvSpPr>
          <p:nvPr>
            <p:ph type="sldNum" sz="quarter" idx="4"/>
          </p:nvPr>
        </p:nvSpPr>
        <p:spPr>
          <a:xfrm>
            <a:off x="8420100" y="6356350"/>
            <a:ext cx="2743200" cy="365125"/>
          </a:xfrm>
          <a:prstGeom prst="rect">
            <a:avLst/>
          </a:prstGeom>
        </p:spPr>
        <p:txBody>
          <a:bodyPr vert="horz" lIns="0" tIns="0" rIns="0" bIns="0" rtlCol="0" anchor="ctr"/>
          <a:lstStyle>
            <a:lvl1pPr algn="r">
              <a:defRPr sz="1000">
                <a:solidFill>
                  <a:schemeClr val="tx1"/>
                </a:solidFill>
              </a:defRPr>
            </a:lvl1pPr>
          </a:lstStyle>
          <a:p>
            <a:fld id="{7358F1CF-39AF-46DE-B4E5-5FCC7D3E4E8E}" type="slidenum">
              <a:rPr lang="en-AU" smtClean="0"/>
              <a:pPr/>
              <a:t>‹#›</a:t>
            </a:fld>
            <a:endParaRPr lang="en-AU"/>
          </a:p>
        </p:txBody>
      </p:sp>
      <p:sp>
        <p:nvSpPr>
          <p:cNvPr id="14" name="Freeform: Shape 13">
            <a:extLst>
              <a:ext uri="{FF2B5EF4-FFF2-40B4-BE49-F238E27FC236}">
                <a16:creationId xmlns:a16="http://schemas.microsoft.com/office/drawing/2014/main" id="{61B74DF9-8B25-19A6-06A8-6C23D72A9D8A}"/>
              </a:ext>
            </a:extLst>
          </p:cNvPr>
          <p:cNvSpPr/>
          <p:nvPr/>
        </p:nvSpPr>
        <p:spPr>
          <a:xfrm>
            <a:off x="11544000" y="0"/>
            <a:ext cx="648000" cy="2258730"/>
          </a:xfrm>
          <a:custGeom>
            <a:avLst/>
            <a:gdLst>
              <a:gd name="connsiteX0" fmla="*/ 0 w 485965"/>
              <a:gd name="connsiteY0" fmla="*/ 0 h 1693926"/>
              <a:gd name="connsiteX1" fmla="*/ 485966 w 485965"/>
              <a:gd name="connsiteY1" fmla="*/ 0 h 1693926"/>
              <a:gd name="connsiteX2" fmla="*/ 485966 w 485965"/>
              <a:gd name="connsiteY2" fmla="*/ 1693926 h 1693926"/>
              <a:gd name="connsiteX3" fmla="*/ 0 w 485965"/>
              <a:gd name="connsiteY3" fmla="*/ 1693926 h 1693926"/>
            </a:gdLst>
            <a:ahLst/>
            <a:cxnLst>
              <a:cxn ang="0">
                <a:pos x="connsiteX0" y="connsiteY0"/>
              </a:cxn>
              <a:cxn ang="0">
                <a:pos x="connsiteX1" y="connsiteY1"/>
              </a:cxn>
              <a:cxn ang="0">
                <a:pos x="connsiteX2" y="connsiteY2"/>
              </a:cxn>
              <a:cxn ang="0">
                <a:pos x="connsiteX3" y="connsiteY3"/>
              </a:cxn>
            </a:cxnLst>
            <a:rect l="l" t="t" r="r" b="b"/>
            <a:pathLst>
              <a:path w="485965" h="1693926">
                <a:moveTo>
                  <a:pt x="0" y="0"/>
                </a:moveTo>
                <a:lnTo>
                  <a:pt x="485966" y="0"/>
                </a:lnTo>
                <a:lnTo>
                  <a:pt x="485966" y="1693926"/>
                </a:lnTo>
                <a:lnTo>
                  <a:pt x="0" y="1693926"/>
                </a:lnTo>
                <a:close/>
              </a:path>
            </a:pathLst>
          </a:custGeom>
          <a:solidFill>
            <a:schemeClr val="accent1"/>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9F021582-7C43-50C0-509B-FD4F36BE9B3C}"/>
              </a:ext>
            </a:extLst>
          </p:cNvPr>
          <p:cNvSpPr/>
          <p:nvPr/>
        </p:nvSpPr>
        <p:spPr>
          <a:xfrm>
            <a:off x="11544000" y="4274871"/>
            <a:ext cx="648000" cy="1372460"/>
          </a:xfrm>
          <a:custGeom>
            <a:avLst/>
            <a:gdLst>
              <a:gd name="connsiteX0" fmla="*/ 0 w 485965"/>
              <a:gd name="connsiteY0" fmla="*/ 0 h 1029271"/>
              <a:gd name="connsiteX1" fmla="*/ 485966 w 485965"/>
              <a:gd name="connsiteY1" fmla="*/ 0 h 1029271"/>
              <a:gd name="connsiteX2" fmla="*/ 485966 w 485965"/>
              <a:gd name="connsiteY2" fmla="*/ 1029271 h 1029271"/>
              <a:gd name="connsiteX3" fmla="*/ 0 w 485965"/>
              <a:gd name="connsiteY3" fmla="*/ 1029271 h 1029271"/>
            </a:gdLst>
            <a:ahLst/>
            <a:cxnLst>
              <a:cxn ang="0">
                <a:pos x="connsiteX0" y="connsiteY0"/>
              </a:cxn>
              <a:cxn ang="0">
                <a:pos x="connsiteX1" y="connsiteY1"/>
              </a:cxn>
              <a:cxn ang="0">
                <a:pos x="connsiteX2" y="connsiteY2"/>
              </a:cxn>
              <a:cxn ang="0">
                <a:pos x="connsiteX3" y="connsiteY3"/>
              </a:cxn>
            </a:cxnLst>
            <a:rect l="l" t="t" r="r" b="b"/>
            <a:pathLst>
              <a:path w="485965" h="1029271">
                <a:moveTo>
                  <a:pt x="0" y="0"/>
                </a:moveTo>
                <a:lnTo>
                  <a:pt x="485966" y="0"/>
                </a:lnTo>
                <a:lnTo>
                  <a:pt x="485966" y="1029271"/>
                </a:lnTo>
                <a:lnTo>
                  <a:pt x="0" y="1029271"/>
                </a:lnTo>
                <a:close/>
              </a:path>
            </a:pathLst>
          </a:custGeom>
          <a:solidFill>
            <a:schemeClr val="accent2"/>
          </a:solidFill>
          <a:ln w="9525" cap="flat">
            <a:noFill/>
            <a:prstDash val="solid"/>
            <a:miter/>
          </a:ln>
        </p:spPr>
        <p:txBody>
          <a:bodyPr rtlCol="0" anchor="ctr"/>
          <a:lstStyle/>
          <a:p>
            <a:endParaRPr lang="en-AU"/>
          </a:p>
        </p:txBody>
      </p:sp>
      <p:sp>
        <p:nvSpPr>
          <p:cNvPr id="22" name="Text Placeholder 2">
            <a:extLst>
              <a:ext uri="{FF2B5EF4-FFF2-40B4-BE49-F238E27FC236}">
                <a16:creationId xmlns:a16="http://schemas.microsoft.com/office/drawing/2014/main" id="{61E94B57-5113-FBA4-6297-DA65DEA9F70E}"/>
              </a:ext>
            </a:extLst>
          </p:cNvPr>
          <p:cNvSpPr>
            <a:spLocks noGrp="1"/>
          </p:cNvSpPr>
          <p:nvPr>
            <p:ph type="body" idx="1"/>
          </p:nvPr>
        </p:nvSpPr>
        <p:spPr>
          <a:xfrm>
            <a:off x="709613" y="1952625"/>
            <a:ext cx="10453687" cy="4394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extBox 3">
            <a:extLst>
              <a:ext uri="{FF2B5EF4-FFF2-40B4-BE49-F238E27FC236}">
                <a16:creationId xmlns:a16="http://schemas.microsoft.com/office/drawing/2014/main" id="{8ED1EE14-365A-0603-8A19-17CEC3A0BF0F}"/>
              </a:ext>
            </a:extLst>
          </p:cNvPr>
          <p:cNvSpPr txBox="1"/>
          <p:nvPr userDrawn="1">
            <p:extLst>
              <p:ext uri="{1162E1C5-73C7-4A58-AE30-91384D911F3F}">
                <p184:classification xmlns:p184="http://schemas.microsoft.com/office/powerpoint/2018/4/main" val="hdr"/>
              </p:ext>
            </p:extLst>
          </p:nvPr>
        </p:nvSpPr>
        <p:spPr>
          <a:xfrm>
            <a:off x="5820537" y="63500"/>
            <a:ext cx="585788" cy="182880"/>
          </a:xfrm>
          <a:prstGeom prst="rect">
            <a:avLst/>
          </a:prstGeom>
        </p:spPr>
        <p:txBody>
          <a:bodyPr horzOverflow="overflow" lIns="0" tIns="0" rIns="0" bIns="0">
            <a:spAutoFit/>
          </a:bodyPr>
          <a:lstStyle/>
          <a:p>
            <a:pPr algn="l"/>
            <a:r>
              <a:rPr lang="en-AU" sz="1200">
                <a:solidFill>
                  <a:srgbClr val="FF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840408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89" r:id="rId8"/>
    <p:sldLayoutId id="2147483690" r:id="rId9"/>
    <p:sldLayoutId id="2147483660" r:id="rId10"/>
    <p:sldLayoutId id="2147483663" r:id="rId11"/>
    <p:sldLayoutId id="2147483662" r:id="rId12"/>
    <p:sldLayoutId id="2147483661" r:id="rId13"/>
    <p:sldLayoutId id="2147483657" r:id="rId14"/>
    <p:sldLayoutId id="2147483658" r:id="rId15"/>
    <p:sldLayoutId id="2147483659" r:id="rId16"/>
    <p:sldLayoutId id="2147483665" r:id="rId17"/>
    <p:sldLayoutId id="2147483669" r:id="rId18"/>
    <p:sldLayoutId id="2147483668" r:id="rId19"/>
    <p:sldLayoutId id="2147483666" r:id="rId20"/>
    <p:sldLayoutId id="2147483664" r:id="rId21"/>
    <p:sldLayoutId id="2147483667" r:id="rId22"/>
    <p:sldLayoutId id="2147483672" r:id="rId23"/>
    <p:sldLayoutId id="2147483677" r:id="rId24"/>
    <p:sldLayoutId id="2147483679" r:id="rId25"/>
    <p:sldLayoutId id="2147483680" r:id="rId26"/>
    <p:sldLayoutId id="2147483673" r:id="rId27"/>
    <p:sldLayoutId id="2147483674" r:id="rId28"/>
    <p:sldLayoutId id="2147483675" r:id="rId29"/>
    <p:sldLayoutId id="2147483691" r:id="rId30"/>
    <p:sldLayoutId id="2147483670" r:id="rId31"/>
    <p:sldLayoutId id="2147483681" r:id="rId32"/>
    <p:sldLayoutId id="2147483676" r:id="rId33"/>
    <p:sldLayoutId id="2147483686" r:id="rId34"/>
    <p:sldLayoutId id="2147483684" r:id="rId35"/>
    <p:sldLayoutId id="2147483685" r:id="rId36"/>
    <p:sldLayoutId id="2147483683" r:id="rId37"/>
    <p:sldLayoutId id="2147483687" r:id="rId38"/>
    <p:sldLayoutId id="2147483688" r:id="rId39"/>
    <p:sldLayoutId id="2147483682" r:id="rId40"/>
    <p:sldLayoutId id="2147483656" r:id="rId41"/>
  </p:sldLayoutIdLst>
  <p:hf hdr="0" dt="0"/>
  <p:txStyles>
    <p:titleStyle>
      <a:lvl1pPr algn="l" defTabSz="914400" rtl="0" eaLnBrk="1" latinLnBrk="0" hangingPunct="1">
        <a:lnSpc>
          <a:spcPct val="90000"/>
        </a:lnSpc>
        <a:spcBef>
          <a:spcPct val="0"/>
        </a:spcBef>
        <a:buNone/>
        <a:defRPr sz="24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200" b="1" kern="1200" cap="none"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2pPr>
      <a:lvl3pPr marL="179388" indent="-1793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357188" indent="-177800" algn="l" defTabSz="914400" rtl="0" eaLnBrk="1" latinLnBrk="0" hangingPunct="1">
        <a:lnSpc>
          <a:spcPct val="100000"/>
        </a:lnSpc>
        <a:spcBef>
          <a:spcPts val="0"/>
        </a:spcBef>
        <a:spcAft>
          <a:spcPts val="600"/>
        </a:spcAft>
        <a:buFont typeface="Calibri" panose="020F0502020204030204" pitchFamily="34" charset="0"/>
        <a:buChar char="–"/>
        <a:defRPr sz="12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defRPr sz="10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47" userDrawn="1">
          <p15:clr>
            <a:srgbClr val="F26B43"/>
          </p15:clr>
        </p15:guide>
        <p15:guide id="3" orient="horz" pos="3859" userDrawn="1">
          <p15:clr>
            <a:srgbClr val="F26B43"/>
          </p15:clr>
        </p15:guide>
        <p15:guide id="4" pos="7032" userDrawn="1">
          <p15:clr>
            <a:srgbClr val="F26B43"/>
          </p15:clr>
        </p15:guide>
        <p15:guide id="5" orient="horz" pos="456" userDrawn="1">
          <p15:clr>
            <a:srgbClr val="F26B43"/>
          </p15:clr>
        </p15:guide>
        <p15:guide id="6" orient="horz" pos="12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4119287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37CC0096-1860-4642-9CD2-0079EA5E7CD1}" type="datetimeFigureOut">
              <a:rPr lang="en-US" smtClean="0"/>
              <a:pPr/>
              <a:t>2/20/2024</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r>
              <a:rPr lang="en-US"/>
              <a:t>Add a footer</a:t>
            </a:r>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E31375A4-56A4-47D6-9801-1991572033F7}" type="slidenum">
              <a:rPr lang="en-US" smtClean="0"/>
              <a:pPr/>
              <a:t>‹#›</a:t>
            </a:fld>
            <a:endParaRPr lang="en-US"/>
          </a:p>
        </p:txBody>
      </p:sp>
      <p:sp>
        <p:nvSpPr>
          <p:cNvPr id="7" name="Rectangle 6">
            <a:extLst>
              <a:ext uri="{FF2B5EF4-FFF2-40B4-BE49-F238E27FC236}">
                <a16:creationId xmlns:a16="http://schemas.microsoft.com/office/drawing/2014/main" id="{CD961EE6-C056-C7FC-272A-14413F04645C}"/>
              </a:ext>
            </a:extLst>
          </p:cNvPr>
          <p:cNvSpPr/>
          <p:nvPr userDrawn="1"/>
        </p:nvSpPr>
        <p:spPr>
          <a:xfrm>
            <a:off x="0" y="6583680"/>
            <a:ext cx="12192000" cy="2743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485902"/>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microsoft.com/office/2014/relationships/chartEx" Target="../charts/chartEx1.xml"/><Relationship Id="rId7"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49.png"/><Relationship Id="rId5" Type="http://schemas.microsoft.com/office/2014/relationships/chartEx" Target="../charts/chartEx2.xml"/><Relationship Id="rId4" Type="http://schemas.openxmlformats.org/officeDocument/2006/relationships/image" Target="../media/image480.png"/></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60.sv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77.svg"/><Relationship Id="rId3" Type="http://schemas.openxmlformats.org/officeDocument/2006/relationships/image" Target="../media/image69.jpeg"/><Relationship Id="rId7" Type="http://schemas.openxmlformats.org/officeDocument/2006/relationships/image" Target="../media/image73.svg"/><Relationship Id="rId12"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72.png"/><Relationship Id="rId11" Type="http://schemas.openxmlformats.org/officeDocument/2006/relationships/image" Target="../media/image75.svg"/><Relationship Id="rId5" Type="http://schemas.openxmlformats.org/officeDocument/2006/relationships/image" Target="../media/image71.svg"/><Relationship Id="rId15" Type="http://schemas.openxmlformats.org/officeDocument/2006/relationships/image" Target="../media/image79.svg"/><Relationship Id="rId10" Type="http://schemas.openxmlformats.org/officeDocument/2006/relationships/image" Target="../media/image74.png"/><Relationship Id="rId4" Type="http://schemas.openxmlformats.org/officeDocument/2006/relationships/image" Target="../media/image70.png"/><Relationship Id="rId9" Type="http://schemas.openxmlformats.org/officeDocument/2006/relationships/image" Target="../media/image60.svg"/><Relationship Id="rId14"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18" Type="http://schemas.openxmlformats.org/officeDocument/2006/relationships/image" Target="../media/image93.svg"/><Relationship Id="rId3" Type="http://schemas.openxmlformats.org/officeDocument/2006/relationships/image" Target="../media/image59.png"/><Relationship Id="rId7" Type="http://schemas.openxmlformats.org/officeDocument/2006/relationships/image" Target="../media/image82.png"/><Relationship Id="rId12" Type="http://schemas.openxmlformats.org/officeDocument/2006/relationships/image" Target="../media/image87.svg"/><Relationship Id="rId17" Type="http://schemas.openxmlformats.org/officeDocument/2006/relationships/image" Target="../media/image92.png"/><Relationship Id="rId2" Type="http://schemas.openxmlformats.org/officeDocument/2006/relationships/notesSlide" Target="../notesSlides/notesSlide6.xml"/><Relationship Id="rId16" Type="http://schemas.openxmlformats.org/officeDocument/2006/relationships/image" Target="../media/image91.svg"/><Relationship Id="rId20" Type="http://schemas.openxmlformats.org/officeDocument/2006/relationships/image" Target="../media/image95.svg"/><Relationship Id="rId1" Type="http://schemas.openxmlformats.org/officeDocument/2006/relationships/slideLayout" Target="../slideLayouts/slideLayout48.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svg"/><Relationship Id="rId19" Type="http://schemas.openxmlformats.org/officeDocument/2006/relationships/image" Target="../media/image94.png"/><Relationship Id="rId4" Type="http://schemas.openxmlformats.org/officeDocument/2006/relationships/image" Target="../media/image60.svg"/><Relationship Id="rId9" Type="http://schemas.openxmlformats.org/officeDocument/2006/relationships/image" Target="../media/image84.png"/><Relationship Id="rId14" Type="http://schemas.openxmlformats.org/officeDocument/2006/relationships/image" Target="../media/image89.svg"/></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96.jpeg"/><Relationship Id="rId7" Type="http://schemas.openxmlformats.org/officeDocument/2006/relationships/image" Target="../media/image89.svg"/><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60.svg"/><Relationship Id="rId10" Type="http://schemas.openxmlformats.org/officeDocument/2006/relationships/image" Target="../media/image92.png"/><Relationship Id="rId4" Type="http://schemas.openxmlformats.org/officeDocument/2006/relationships/image" Target="../media/image59.png"/><Relationship Id="rId9" Type="http://schemas.openxmlformats.org/officeDocument/2006/relationships/image" Target="../media/image91.svg"/></Relationships>
</file>

<file path=ppt/slides/_rels/slide2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74.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svg"/><Relationship Id="rId2" Type="http://schemas.openxmlformats.org/officeDocument/2006/relationships/notesSlide" Target="../notesSlides/notesSlide8.xml"/><Relationship Id="rId16" Type="http://schemas.openxmlformats.org/officeDocument/2006/relationships/image" Target="../media/image68.svg"/><Relationship Id="rId1" Type="http://schemas.openxmlformats.org/officeDocument/2006/relationships/slideLayout" Target="../slideLayouts/slideLayout48.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67.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 Id="rId14" Type="http://schemas.openxmlformats.org/officeDocument/2006/relationships/image" Target="../media/image75.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5.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3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4.xml"/><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70.xml"/><Relationship Id="rId4" Type="http://schemas.openxmlformats.org/officeDocument/2006/relationships/image" Target="../media/image117.jp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54.xml"/><Relationship Id="rId4" Type="http://schemas.openxmlformats.org/officeDocument/2006/relationships/image" Target="../media/image124.png"/></Relationships>
</file>

<file path=ppt/slides/_rels/slide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54.xml"/><Relationship Id="rId4" Type="http://schemas.openxmlformats.org/officeDocument/2006/relationships/image" Target="../media/image1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5.xml"/><Relationship Id="rId5" Type="http://schemas.openxmlformats.org/officeDocument/2006/relationships/image" Target="../media/image34.jpg"/><Relationship Id="rId4" Type="http://schemas.openxmlformats.org/officeDocument/2006/relationships/image" Target="../media/image3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2.jp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4EC0E-95C9-935C-7C05-608785E0085A}"/>
              </a:ext>
            </a:extLst>
          </p:cNvPr>
          <p:cNvSpPr>
            <a:spLocks noGrp="1"/>
          </p:cNvSpPr>
          <p:nvPr>
            <p:ph type="ctrTitle"/>
          </p:nvPr>
        </p:nvSpPr>
        <p:spPr/>
        <p:txBody>
          <a:bodyPr/>
          <a:lstStyle/>
          <a:p>
            <a:r>
              <a:rPr lang="en-US" dirty="0"/>
              <a:t>Game Plan</a:t>
            </a:r>
            <a:endParaRPr lang="en-AU" dirty="0"/>
          </a:p>
        </p:txBody>
      </p:sp>
      <p:sp>
        <p:nvSpPr>
          <p:cNvPr id="3" name="Subtitle 2">
            <a:extLst>
              <a:ext uri="{FF2B5EF4-FFF2-40B4-BE49-F238E27FC236}">
                <a16:creationId xmlns:a16="http://schemas.microsoft.com/office/drawing/2014/main" id="{30426F91-4330-E577-BC2D-C437B7C2663C}"/>
              </a:ext>
            </a:extLst>
          </p:cNvPr>
          <p:cNvSpPr>
            <a:spLocks noGrp="1"/>
          </p:cNvSpPr>
          <p:nvPr>
            <p:ph type="subTitle" idx="1"/>
          </p:nvPr>
        </p:nvSpPr>
        <p:spPr/>
        <p:txBody>
          <a:bodyPr/>
          <a:lstStyle/>
          <a:p>
            <a:r>
              <a:rPr lang="en-US" dirty="0"/>
              <a:t>Driving Organisational Enhancement</a:t>
            </a:r>
            <a:endParaRPr lang="en-AU" dirty="0"/>
          </a:p>
        </p:txBody>
      </p:sp>
      <p:sp>
        <p:nvSpPr>
          <p:cNvPr id="10" name="Text Placeholder 9">
            <a:extLst>
              <a:ext uri="{FF2B5EF4-FFF2-40B4-BE49-F238E27FC236}">
                <a16:creationId xmlns:a16="http://schemas.microsoft.com/office/drawing/2014/main" id="{F6EDA302-4C86-DBBB-594F-A6A3FFCE0F04}"/>
              </a:ext>
            </a:extLst>
          </p:cNvPr>
          <p:cNvSpPr>
            <a:spLocks noGrp="1"/>
          </p:cNvSpPr>
          <p:nvPr>
            <p:ph type="body" sz="quarter" idx="10"/>
          </p:nvPr>
        </p:nvSpPr>
        <p:spPr/>
        <p:txBody>
          <a:bodyPr/>
          <a:lstStyle/>
          <a:p>
            <a:pPr lvl="0"/>
            <a:r>
              <a:rPr lang="en-US" dirty="0"/>
              <a:t>16 February 2024</a:t>
            </a:r>
            <a:endParaRPr lang="en-AU" dirty="0"/>
          </a:p>
        </p:txBody>
      </p:sp>
      <p:sp>
        <p:nvSpPr>
          <p:cNvPr id="11" name="Text Placeholder 10">
            <a:extLst>
              <a:ext uri="{FF2B5EF4-FFF2-40B4-BE49-F238E27FC236}">
                <a16:creationId xmlns:a16="http://schemas.microsoft.com/office/drawing/2014/main" id="{23951503-D600-E1E2-E84D-09C5C8FE7DD8}"/>
              </a:ext>
            </a:extLst>
          </p:cNvPr>
          <p:cNvSpPr>
            <a:spLocks noGrp="1"/>
          </p:cNvSpPr>
          <p:nvPr>
            <p:ph type="body" sz="quarter" idx="11"/>
          </p:nvPr>
        </p:nvSpPr>
        <p:spPr/>
        <p:txBody>
          <a:bodyPr/>
          <a:lstStyle/>
          <a:p>
            <a:pPr lvl="0"/>
            <a:r>
              <a:rPr lang="en-US" dirty="0"/>
              <a:t>Prepared by Steve Marquis</a:t>
            </a:r>
            <a:endParaRPr lang="en-AU" dirty="0"/>
          </a:p>
        </p:txBody>
      </p:sp>
      <p:pic>
        <p:nvPicPr>
          <p:cNvPr id="6" name="Picture Placeholder 5" descr="A group of women hugging each other&#10;&#10;Description automatically generated with medium confidence">
            <a:extLst>
              <a:ext uri="{FF2B5EF4-FFF2-40B4-BE49-F238E27FC236}">
                <a16:creationId xmlns:a16="http://schemas.microsoft.com/office/drawing/2014/main" id="{7244F0FB-3305-1737-4E29-56FEDE9FF76F}"/>
              </a:ext>
              <a:ext uri="{C183D7F6-B498-43B3-948B-1728B52AA6E4}">
                <adec:decorative xmlns:adec="http://schemas.microsoft.com/office/drawing/2017/decorative" val="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5908" r="5908"/>
          <a:stretch>
            <a:fillRect/>
          </a:stretch>
        </p:blipFill>
        <p:spPr/>
      </p:pic>
    </p:spTree>
    <p:extLst>
      <p:ext uri="{BB962C8B-B14F-4D97-AF65-F5344CB8AC3E}">
        <p14:creationId xmlns:p14="http://schemas.microsoft.com/office/powerpoint/2010/main" val="2673050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051CA-5869-5945-315C-D92901D3C9AA}"/>
              </a:ext>
            </a:extLst>
          </p:cNvPr>
          <p:cNvSpPr>
            <a:spLocks noGrp="1"/>
          </p:cNvSpPr>
          <p:nvPr>
            <p:ph type="title"/>
          </p:nvPr>
        </p:nvSpPr>
        <p:spPr/>
        <p:txBody>
          <a:bodyPr/>
          <a:lstStyle/>
          <a:p>
            <a:r>
              <a:rPr lang="en-AU" dirty="0"/>
              <a:t>Resources</a:t>
            </a:r>
          </a:p>
        </p:txBody>
      </p:sp>
      <p:sp>
        <p:nvSpPr>
          <p:cNvPr id="4" name="Slide Number Placeholder 3">
            <a:extLst>
              <a:ext uri="{FF2B5EF4-FFF2-40B4-BE49-F238E27FC236}">
                <a16:creationId xmlns:a16="http://schemas.microsoft.com/office/drawing/2014/main" id="{3F6B419B-0691-4854-F8F0-B6101E2C7802}"/>
              </a:ext>
            </a:extLst>
          </p:cNvPr>
          <p:cNvSpPr>
            <a:spLocks noGrp="1"/>
          </p:cNvSpPr>
          <p:nvPr>
            <p:ph type="sldNum" sz="quarter" idx="11"/>
          </p:nvPr>
        </p:nvSpPr>
        <p:spPr/>
        <p:txBody>
          <a:bodyPr/>
          <a:lstStyle/>
          <a:p>
            <a:fld id="{7358F1CF-39AF-46DE-B4E5-5FCC7D3E4E8E}" type="slidenum">
              <a:rPr lang="en-AU" smtClean="0"/>
              <a:pPr/>
              <a:t>10</a:t>
            </a:fld>
            <a:endParaRPr lang="en-AU"/>
          </a:p>
        </p:txBody>
      </p:sp>
      <p:sp>
        <p:nvSpPr>
          <p:cNvPr id="6" name="Text Placeholder 5">
            <a:extLst>
              <a:ext uri="{FF2B5EF4-FFF2-40B4-BE49-F238E27FC236}">
                <a16:creationId xmlns:a16="http://schemas.microsoft.com/office/drawing/2014/main" id="{1107C600-2FF6-4701-CC7B-188BF7E69177}"/>
              </a:ext>
            </a:extLst>
          </p:cNvPr>
          <p:cNvSpPr>
            <a:spLocks noGrp="1"/>
          </p:cNvSpPr>
          <p:nvPr>
            <p:ph type="body" sz="quarter" idx="13"/>
          </p:nvPr>
        </p:nvSpPr>
        <p:spPr/>
        <p:txBody>
          <a:bodyPr/>
          <a:lstStyle/>
          <a:p>
            <a:r>
              <a:rPr lang="en-AU" dirty="0"/>
              <a:t>Sector wide, state and sport specific</a:t>
            </a:r>
          </a:p>
        </p:txBody>
      </p:sp>
      <p:pic>
        <p:nvPicPr>
          <p:cNvPr id="8" name="Content Placeholder 13">
            <a:extLst>
              <a:ext uri="{FF2B5EF4-FFF2-40B4-BE49-F238E27FC236}">
                <a16:creationId xmlns:a16="http://schemas.microsoft.com/office/drawing/2014/main" id="{D583194F-6B5C-3D77-7595-C0757483D929}"/>
              </a:ext>
            </a:extLst>
          </p:cNvPr>
          <p:cNvPicPr>
            <a:picLocks noGrp="1" noChangeAspect="1"/>
          </p:cNvPicPr>
          <p:nvPr>
            <p:ph sz="quarter" idx="12"/>
          </p:nvPr>
        </p:nvPicPr>
        <p:blipFill>
          <a:blip r:embed="rId2"/>
          <a:stretch>
            <a:fillRect/>
          </a:stretch>
        </p:blipFill>
        <p:spPr>
          <a:xfrm>
            <a:off x="5771625" y="2396717"/>
            <a:ext cx="5615911" cy="3635783"/>
          </a:xfrm>
        </p:spPr>
      </p:pic>
      <p:pic>
        <p:nvPicPr>
          <p:cNvPr id="5" name="Picture 4">
            <a:extLst>
              <a:ext uri="{FF2B5EF4-FFF2-40B4-BE49-F238E27FC236}">
                <a16:creationId xmlns:a16="http://schemas.microsoft.com/office/drawing/2014/main" id="{AA74E8A8-7CF0-4745-0A97-31008771D734}"/>
              </a:ext>
            </a:extLst>
          </p:cNvPr>
          <p:cNvPicPr>
            <a:picLocks noChangeAspect="1"/>
          </p:cNvPicPr>
          <p:nvPr/>
        </p:nvPicPr>
        <p:blipFill>
          <a:blip r:embed="rId3"/>
          <a:stretch>
            <a:fillRect/>
          </a:stretch>
        </p:blipFill>
        <p:spPr>
          <a:xfrm>
            <a:off x="452046" y="1695599"/>
            <a:ext cx="5174338" cy="3116466"/>
          </a:xfrm>
          <a:prstGeom prst="rect">
            <a:avLst/>
          </a:prstGeom>
        </p:spPr>
      </p:pic>
    </p:spTree>
    <p:extLst>
      <p:ext uri="{BB962C8B-B14F-4D97-AF65-F5344CB8AC3E}">
        <p14:creationId xmlns:p14="http://schemas.microsoft.com/office/powerpoint/2010/main" val="3723668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D36CF-E7EC-1E19-13C6-058B24D0A0C7}"/>
              </a:ext>
            </a:extLst>
          </p:cNvPr>
          <p:cNvSpPr>
            <a:spLocks noGrp="1"/>
          </p:cNvSpPr>
          <p:nvPr>
            <p:ph type="title"/>
          </p:nvPr>
        </p:nvSpPr>
        <p:spPr/>
        <p:txBody>
          <a:bodyPr/>
          <a:lstStyle/>
          <a:p>
            <a:r>
              <a:rPr lang="en-AU" dirty="0"/>
              <a:t>Data to support development, decision making and planning</a:t>
            </a:r>
          </a:p>
        </p:txBody>
      </p:sp>
      <p:sp>
        <p:nvSpPr>
          <p:cNvPr id="4" name="Slide Number Placeholder 3">
            <a:extLst>
              <a:ext uri="{FF2B5EF4-FFF2-40B4-BE49-F238E27FC236}">
                <a16:creationId xmlns:a16="http://schemas.microsoft.com/office/drawing/2014/main" id="{8CA1886B-CD42-E3E0-7EAB-0006B13334F4}"/>
              </a:ext>
            </a:extLst>
          </p:cNvPr>
          <p:cNvSpPr>
            <a:spLocks noGrp="1"/>
          </p:cNvSpPr>
          <p:nvPr>
            <p:ph type="sldNum" sz="quarter" idx="11"/>
          </p:nvPr>
        </p:nvSpPr>
        <p:spPr/>
        <p:txBody>
          <a:bodyPr/>
          <a:lstStyle/>
          <a:p>
            <a:fld id="{7358F1CF-39AF-46DE-B4E5-5FCC7D3E4E8E}" type="slidenum">
              <a:rPr lang="en-AU" smtClean="0"/>
              <a:pPr/>
              <a:t>11</a:t>
            </a:fld>
            <a:endParaRPr lang="en-AU"/>
          </a:p>
        </p:txBody>
      </p:sp>
      <p:pic>
        <p:nvPicPr>
          <p:cNvPr id="8" name="Picture 7">
            <a:extLst>
              <a:ext uri="{FF2B5EF4-FFF2-40B4-BE49-F238E27FC236}">
                <a16:creationId xmlns:a16="http://schemas.microsoft.com/office/drawing/2014/main" id="{16D45E26-EF22-A6B5-5A58-0705869F0A6B}"/>
              </a:ext>
            </a:extLst>
          </p:cNvPr>
          <p:cNvPicPr>
            <a:picLocks noChangeAspect="1"/>
          </p:cNvPicPr>
          <p:nvPr/>
        </p:nvPicPr>
        <p:blipFill>
          <a:blip r:embed="rId2"/>
          <a:stretch>
            <a:fillRect/>
          </a:stretch>
        </p:blipFill>
        <p:spPr>
          <a:xfrm>
            <a:off x="437853" y="1289070"/>
            <a:ext cx="6110637" cy="2913813"/>
          </a:xfrm>
          <a:prstGeom prst="rect">
            <a:avLst/>
          </a:prstGeom>
        </p:spPr>
      </p:pic>
      <p:pic>
        <p:nvPicPr>
          <p:cNvPr id="6" name="Picture 5">
            <a:extLst>
              <a:ext uri="{FF2B5EF4-FFF2-40B4-BE49-F238E27FC236}">
                <a16:creationId xmlns:a16="http://schemas.microsoft.com/office/drawing/2014/main" id="{1126668E-1C4F-9BB7-9E87-7D8896683B76}"/>
              </a:ext>
            </a:extLst>
          </p:cNvPr>
          <p:cNvPicPr>
            <a:picLocks noChangeAspect="1"/>
          </p:cNvPicPr>
          <p:nvPr/>
        </p:nvPicPr>
        <p:blipFill>
          <a:blip r:embed="rId3"/>
          <a:stretch>
            <a:fillRect/>
          </a:stretch>
        </p:blipFill>
        <p:spPr>
          <a:xfrm>
            <a:off x="5652602" y="3244033"/>
            <a:ext cx="5810170" cy="3112317"/>
          </a:xfrm>
          <a:prstGeom prst="rect">
            <a:avLst/>
          </a:prstGeom>
        </p:spPr>
      </p:pic>
    </p:spTree>
    <p:extLst>
      <p:ext uri="{BB962C8B-B14F-4D97-AF65-F5344CB8AC3E}">
        <p14:creationId xmlns:p14="http://schemas.microsoft.com/office/powerpoint/2010/main" val="1818713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799E44-3BDD-51F0-7A7D-534DF907B566}"/>
              </a:ext>
            </a:extLst>
          </p:cNvPr>
          <p:cNvSpPr>
            <a:spLocks noGrp="1"/>
          </p:cNvSpPr>
          <p:nvPr>
            <p:ph type="title" idx="4294967295"/>
          </p:nvPr>
        </p:nvSpPr>
        <p:spPr>
          <a:xfrm>
            <a:off x="709613" y="2438400"/>
            <a:ext cx="4365625" cy="3762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solidFill>
                  <a:schemeClr val="bg1"/>
                </a:solidFill>
                <a:latin typeface="+mn-lt"/>
                <a:ea typeface="+mn-ea"/>
                <a:cs typeface="+mn-cs"/>
              </a:rPr>
              <a:t>Game Plan </a:t>
            </a:r>
            <a:endParaRPr kumimoji="0" lang="en-AU"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3" name="Text Placeholder 2">
            <a:extLst>
              <a:ext uri="{FF2B5EF4-FFF2-40B4-BE49-F238E27FC236}">
                <a16:creationId xmlns:a16="http://schemas.microsoft.com/office/drawing/2014/main" id="{4AB87DA2-1F93-07DB-8BC0-1CD484B643BA}"/>
              </a:ext>
            </a:extLst>
          </p:cNvPr>
          <p:cNvSpPr>
            <a:spLocks noGrp="1"/>
          </p:cNvSpPr>
          <p:nvPr>
            <p:ph type="body" sz="quarter" idx="11"/>
          </p:nvPr>
        </p:nvSpPr>
        <p:spPr/>
        <p:txBody>
          <a:bodyPr>
            <a:normAutofit/>
          </a:bodyPr>
          <a:lstStyle/>
          <a:p>
            <a:pPr lvl="0"/>
            <a:r>
              <a:rPr lang="en-US" dirty="0"/>
              <a:t>Overview for Clubs</a:t>
            </a:r>
            <a:endParaRPr lang="en-AU" dirty="0"/>
          </a:p>
        </p:txBody>
      </p:sp>
      <p:sp>
        <p:nvSpPr>
          <p:cNvPr id="4" name="Text Placeholder 3">
            <a:extLst>
              <a:ext uri="{FF2B5EF4-FFF2-40B4-BE49-F238E27FC236}">
                <a16:creationId xmlns:a16="http://schemas.microsoft.com/office/drawing/2014/main" id="{97E3BD74-024E-75D6-64F9-804F59491928}"/>
              </a:ext>
            </a:extLst>
          </p:cNvPr>
          <p:cNvSpPr>
            <a:spLocks noGrp="1"/>
          </p:cNvSpPr>
          <p:nvPr>
            <p:ph type="body" sz="quarter" idx="12"/>
          </p:nvPr>
        </p:nvSpPr>
        <p:spPr/>
        <p:txBody>
          <a:bodyPr>
            <a:normAutofit fontScale="25000" lnSpcReduction="20000"/>
          </a:bodyPr>
          <a:lstStyle/>
          <a:p>
            <a:endParaRPr lang="en-AU"/>
          </a:p>
        </p:txBody>
      </p:sp>
    </p:spTree>
    <p:extLst>
      <p:ext uri="{BB962C8B-B14F-4D97-AF65-F5344CB8AC3E}">
        <p14:creationId xmlns:p14="http://schemas.microsoft.com/office/powerpoint/2010/main" val="2795595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3B411-FDD1-08B1-8F55-AB828A00FF7B}"/>
              </a:ext>
            </a:extLst>
          </p:cNvPr>
          <p:cNvSpPr>
            <a:spLocks noGrp="1"/>
          </p:cNvSpPr>
          <p:nvPr>
            <p:ph type="title"/>
          </p:nvPr>
        </p:nvSpPr>
        <p:spPr/>
        <p:txBody>
          <a:bodyPr/>
          <a:lstStyle/>
          <a:p>
            <a:r>
              <a:rPr lang="en-AU" dirty="0"/>
              <a:t>Getting started in Game Plan</a:t>
            </a:r>
          </a:p>
        </p:txBody>
      </p:sp>
      <p:sp>
        <p:nvSpPr>
          <p:cNvPr id="4" name="Slide Number Placeholder 3">
            <a:extLst>
              <a:ext uri="{FF2B5EF4-FFF2-40B4-BE49-F238E27FC236}">
                <a16:creationId xmlns:a16="http://schemas.microsoft.com/office/drawing/2014/main" id="{38C0C5AB-F0C2-953E-6AD2-B8FF031CA77B}"/>
              </a:ext>
            </a:extLst>
          </p:cNvPr>
          <p:cNvSpPr>
            <a:spLocks noGrp="1"/>
          </p:cNvSpPr>
          <p:nvPr>
            <p:ph type="sldNum" sz="quarter" idx="11"/>
          </p:nvPr>
        </p:nvSpPr>
        <p:spPr/>
        <p:txBody>
          <a:bodyPr/>
          <a:lstStyle/>
          <a:p>
            <a:fld id="{7358F1CF-39AF-46DE-B4E5-5FCC7D3E4E8E}" type="slidenum">
              <a:rPr lang="en-AU" smtClean="0"/>
              <a:pPr/>
              <a:t>13</a:t>
            </a:fld>
            <a:endParaRPr lang="en-AU"/>
          </a:p>
        </p:txBody>
      </p:sp>
      <p:pic>
        <p:nvPicPr>
          <p:cNvPr id="7" name="Picture 6">
            <a:extLst>
              <a:ext uri="{FF2B5EF4-FFF2-40B4-BE49-F238E27FC236}">
                <a16:creationId xmlns:a16="http://schemas.microsoft.com/office/drawing/2014/main" id="{241506D4-7860-C6DF-C97E-F106DFD3648A}"/>
              </a:ext>
            </a:extLst>
          </p:cNvPr>
          <p:cNvPicPr>
            <a:picLocks noChangeAspect="1"/>
          </p:cNvPicPr>
          <p:nvPr/>
        </p:nvPicPr>
        <p:blipFill>
          <a:blip r:embed="rId2"/>
          <a:stretch>
            <a:fillRect/>
          </a:stretch>
        </p:blipFill>
        <p:spPr>
          <a:xfrm>
            <a:off x="416861" y="1047750"/>
            <a:ext cx="5664640" cy="3806638"/>
          </a:xfrm>
          <a:prstGeom prst="rect">
            <a:avLst/>
          </a:prstGeom>
        </p:spPr>
      </p:pic>
      <p:pic>
        <p:nvPicPr>
          <p:cNvPr id="8" name="Content Placeholder 9">
            <a:extLst>
              <a:ext uri="{FF2B5EF4-FFF2-40B4-BE49-F238E27FC236}">
                <a16:creationId xmlns:a16="http://schemas.microsoft.com/office/drawing/2014/main" id="{F16A1D96-CDEB-261B-F981-7FFC61699476}"/>
              </a:ext>
            </a:extLst>
          </p:cNvPr>
          <p:cNvPicPr>
            <a:picLocks noChangeAspect="1"/>
          </p:cNvPicPr>
          <p:nvPr/>
        </p:nvPicPr>
        <p:blipFill>
          <a:blip r:embed="rId3"/>
          <a:stretch>
            <a:fillRect/>
          </a:stretch>
        </p:blipFill>
        <p:spPr>
          <a:xfrm>
            <a:off x="5546191" y="2765748"/>
            <a:ext cx="5507292" cy="3590602"/>
          </a:xfrm>
          <a:prstGeom prst="rect">
            <a:avLst/>
          </a:prstGeom>
        </p:spPr>
      </p:pic>
    </p:spTree>
    <p:extLst>
      <p:ext uri="{BB962C8B-B14F-4D97-AF65-F5344CB8AC3E}">
        <p14:creationId xmlns:p14="http://schemas.microsoft.com/office/powerpoint/2010/main" val="4202260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D36CF-E7EC-1E19-13C6-058B24D0A0C7}"/>
              </a:ext>
            </a:extLst>
          </p:cNvPr>
          <p:cNvSpPr>
            <a:spLocks noGrp="1"/>
          </p:cNvSpPr>
          <p:nvPr>
            <p:ph type="title"/>
          </p:nvPr>
        </p:nvSpPr>
        <p:spPr/>
        <p:txBody>
          <a:bodyPr/>
          <a:lstStyle/>
          <a:p>
            <a:r>
              <a:rPr lang="en-AU" dirty="0"/>
              <a:t>Club Profile data</a:t>
            </a:r>
          </a:p>
        </p:txBody>
      </p:sp>
      <p:sp>
        <p:nvSpPr>
          <p:cNvPr id="4" name="Slide Number Placeholder 3">
            <a:extLst>
              <a:ext uri="{FF2B5EF4-FFF2-40B4-BE49-F238E27FC236}">
                <a16:creationId xmlns:a16="http://schemas.microsoft.com/office/drawing/2014/main" id="{8CA1886B-CD42-E3E0-7EAB-0006B13334F4}"/>
              </a:ext>
            </a:extLst>
          </p:cNvPr>
          <p:cNvSpPr>
            <a:spLocks noGrp="1"/>
          </p:cNvSpPr>
          <p:nvPr>
            <p:ph type="sldNum" sz="quarter" idx="11"/>
          </p:nvPr>
        </p:nvSpPr>
        <p:spPr/>
        <p:txBody>
          <a:bodyPr/>
          <a:lstStyle/>
          <a:p>
            <a:fld id="{7358F1CF-39AF-46DE-B4E5-5FCC7D3E4E8E}" type="slidenum">
              <a:rPr lang="en-AU" smtClean="0"/>
              <a:pPr/>
              <a:t>14</a:t>
            </a:fld>
            <a:endParaRPr lang="en-AU"/>
          </a:p>
        </p:txBody>
      </p:sp>
      <p:pic>
        <p:nvPicPr>
          <p:cNvPr id="7" name="Picture 6">
            <a:extLst>
              <a:ext uri="{FF2B5EF4-FFF2-40B4-BE49-F238E27FC236}">
                <a16:creationId xmlns:a16="http://schemas.microsoft.com/office/drawing/2014/main" id="{8D43EBF3-D840-6F04-DCF0-F913E494E812}"/>
              </a:ext>
            </a:extLst>
          </p:cNvPr>
          <p:cNvPicPr>
            <a:picLocks noChangeAspect="1"/>
          </p:cNvPicPr>
          <p:nvPr/>
        </p:nvPicPr>
        <p:blipFill>
          <a:blip r:embed="rId2"/>
          <a:stretch>
            <a:fillRect/>
          </a:stretch>
        </p:blipFill>
        <p:spPr>
          <a:xfrm>
            <a:off x="388831" y="1438617"/>
            <a:ext cx="6297371" cy="2407241"/>
          </a:xfrm>
          <a:prstGeom prst="rect">
            <a:avLst/>
          </a:prstGeom>
        </p:spPr>
      </p:pic>
      <p:pic>
        <p:nvPicPr>
          <p:cNvPr id="8" name="Picture 7">
            <a:extLst>
              <a:ext uri="{FF2B5EF4-FFF2-40B4-BE49-F238E27FC236}">
                <a16:creationId xmlns:a16="http://schemas.microsoft.com/office/drawing/2014/main" id="{7AD0278B-FD12-36DC-3426-37738340C645}"/>
              </a:ext>
            </a:extLst>
          </p:cNvPr>
          <p:cNvPicPr>
            <a:picLocks noChangeAspect="1"/>
          </p:cNvPicPr>
          <p:nvPr/>
        </p:nvPicPr>
        <p:blipFill>
          <a:blip r:embed="rId3"/>
          <a:stretch>
            <a:fillRect/>
          </a:stretch>
        </p:blipFill>
        <p:spPr>
          <a:xfrm>
            <a:off x="3771901" y="4108076"/>
            <a:ext cx="5684017" cy="2498071"/>
          </a:xfrm>
          <a:prstGeom prst="rect">
            <a:avLst/>
          </a:prstGeom>
        </p:spPr>
      </p:pic>
      <p:sp>
        <p:nvSpPr>
          <p:cNvPr id="9" name="Content Placeholder 4">
            <a:extLst>
              <a:ext uri="{FF2B5EF4-FFF2-40B4-BE49-F238E27FC236}">
                <a16:creationId xmlns:a16="http://schemas.microsoft.com/office/drawing/2014/main" id="{CC1112C4-C94B-0D5A-423D-CAE4179B9F43}"/>
              </a:ext>
            </a:extLst>
          </p:cNvPr>
          <p:cNvSpPr>
            <a:spLocks noGrp="1"/>
          </p:cNvSpPr>
          <p:nvPr>
            <p:ph sz="quarter" idx="12"/>
          </p:nvPr>
        </p:nvSpPr>
        <p:spPr>
          <a:xfrm>
            <a:off x="7306630" y="1838324"/>
            <a:ext cx="4298576" cy="2007534"/>
          </a:xfrm>
        </p:spPr>
        <p:txBody>
          <a:bodyPr/>
          <a:lstStyle/>
          <a:p>
            <a:r>
              <a:rPr lang="en-AU" sz="1600" dirty="0"/>
              <a:t>Currently data:</a:t>
            </a:r>
          </a:p>
          <a:p>
            <a:r>
              <a:rPr lang="en-AU" sz="1600" dirty="0"/>
              <a:t>- 36,942 Committee/Administration</a:t>
            </a:r>
          </a:p>
          <a:p>
            <a:r>
              <a:rPr lang="en-AU" sz="1600" dirty="0"/>
              <a:t>- 70,317 Coaches</a:t>
            </a:r>
          </a:p>
          <a:p>
            <a:r>
              <a:rPr lang="en-AU" sz="1600" dirty="0"/>
              <a:t>- 18,498 Officials</a:t>
            </a:r>
          </a:p>
          <a:p>
            <a:r>
              <a:rPr lang="en-AU" sz="1600" dirty="0"/>
              <a:t>- 51,204 Volunteers</a:t>
            </a:r>
          </a:p>
          <a:p>
            <a:r>
              <a:rPr lang="en-AU" sz="1600" dirty="0"/>
              <a:t>Over 503,000 participants</a:t>
            </a:r>
          </a:p>
        </p:txBody>
      </p:sp>
    </p:spTree>
    <p:extLst>
      <p:ext uri="{BB962C8B-B14F-4D97-AF65-F5344CB8AC3E}">
        <p14:creationId xmlns:p14="http://schemas.microsoft.com/office/powerpoint/2010/main" val="3967844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D36CF-E7EC-1E19-13C6-058B24D0A0C7}"/>
              </a:ext>
            </a:extLst>
          </p:cNvPr>
          <p:cNvSpPr>
            <a:spLocks noGrp="1"/>
          </p:cNvSpPr>
          <p:nvPr>
            <p:ph type="title"/>
          </p:nvPr>
        </p:nvSpPr>
        <p:spPr/>
        <p:txBody>
          <a:bodyPr/>
          <a:lstStyle/>
          <a:p>
            <a:r>
              <a:rPr lang="en-AU" dirty="0"/>
              <a:t>Club Priorities</a:t>
            </a:r>
          </a:p>
        </p:txBody>
      </p:sp>
      <p:sp>
        <p:nvSpPr>
          <p:cNvPr id="4" name="Slide Number Placeholder 3">
            <a:extLst>
              <a:ext uri="{FF2B5EF4-FFF2-40B4-BE49-F238E27FC236}">
                <a16:creationId xmlns:a16="http://schemas.microsoft.com/office/drawing/2014/main" id="{8CA1886B-CD42-E3E0-7EAB-0006B13334F4}"/>
              </a:ext>
            </a:extLst>
          </p:cNvPr>
          <p:cNvSpPr>
            <a:spLocks noGrp="1"/>
          </p:cNvSpPr>
          <p:nvPr>
            <p:ph type="sldNum" sz="quarter" idx="11"/>
          </p:nvPr>
        </p:nvSpPr>
        <p:spPr/>
        <p:txBody>
          <a:bodyPr/>
          <a:lstStyle/>
          <a:p>
            <a:fld id="{7358F1CF-39AF-46DE-B4E5-5FCC7D3E4E8E}" type="slidenum">
              <a:rPr lang="en-AU" smtClean="0"/>
              <a:pPr/>
              <a:t>15</a:t>
            </a:fld>
            <a:endParaRPr lang="en-AU"/>
          </a:p>
        </p:txBody>
      </p:sp>
      <p:sp>
        <p:nvSpPr>
          <p:cNvPr id="5" name="Content Placeholder 4">
            <a:extLst>
              <a:ext uri="{FF2B5EF4-FFF2-40B4-BE49-F238E27FC236}">
                <a16:creationId xmlns:a16="http://schemas.microsoft.com/office/drawing/2014/main" id="{70F560FB-9AA6-9C47-7934-2F446DF05491}"/>
              </a:ext>
            </a:extLst>
          </p:cNvPr>
          <p:cNvSpPr>
            <a:spLocks noGrp="1"/>
          </p:cNvSpPr>
          <p:nvPr>
            <p:ph sz="quarter" idx="12"/>
          </p:nvPr>
        </p:nvSpPr>
        <p:spPr>
          <a:xfrm>
            <a:off x="709613" y="1324535"/>
            <a:ext cx="2652151" cy="4801628"/>
          </a:xfrm>
        </p:spPr>
        <p:txBody>
          <a:bodyPr/>
          <a:lstStyle/>
          <a:p>
            <a:endParaRPr lang="en-AU" sz="1600" dirty="0"/>
          </a:p>
          <a:p>
            <a:r>
              <a:rPr lang="en-AU" sz="1600" dirty="0"/>
              <a:t>What are your sport priorities?</a:t>
            </a:r>
          </a:p>
          <a:p>
            <a:endParaRPr lang="en-AU" sz="1600" dirty="0"/>
          </a:p>
          <a:p>
            <a:r>
              <a:rPr lang="en-AU" sz="1600" dirty="0"/>
              <a:t>How are you influencing and collaborating with your stakeholders?</a:t>
            </a:r>
          </a:p>
          <a:p>
            <a:endParaRPr lang="en-AU" sz="1600" dirty="0"/>
          </a:p>
          <a:p>
            <a:r>
              <a:rPr lang="en-AU" sz="1600" dirty="0"/>
              <a:t>What do you think are the leading club priorities?</a:t>
            </a:r>
          </a:p>
          <a:p>
            <a:endParaRPr lang="en-AU" dirty="0"/>
          </a:p>
          <a:p>
            <a:endParaRPr lang="en-AU" dirty="0"/>
          </a:p>
        </p:txBody>
      </p:sp>
      <p:pic>
        <p:nvPicPr>
          <p:cNvPr id="7" name="Picture 6">
            <a:extLst>
              <a:ext uri="{FF2B5EF4-FFF2-40B4-BE49-F238E27FC236}">
                <a16:creationId xmlns:a16="http://schemas.microsoft.com/office/drawing/2014/main" id="{6A238DE8-EF71-4097-5212-7B7CC051F182}"/>
              </a:ext>
            </a:extLst>
          </p:cNvPr>
          <p:cNvPicPr>
            <a:picLocks noChangeAspect="1"/>
          </p:cNvPicPr>
          <p:nvPr/>
        </p:nvPicPr>
        <p:blipFill>
          <a:blip r:embed="rId2"/>
          <a:stretch>
            <a:fillRect/>
          </a:stretch>
        </p:blipFill>
        <p:spPr>
          <a:xfrm>
            <a:off x="3163701" y="1175575"/>
            <a:ext cx="8194582" cy="5229895"/>
          </a:xfrm>
          <a:prstGeom prst="rect">
            <a:avLst/>
          </a:prstGeom>
        </p:spPr>
      </p:pic>
    </p:spTree>
    <p:extLst>
      <p:ext uri="{BB962C8B-B14F-4D97-AF65-F5344CB8AC3E}">
        <p14:creationId xmlns:p14="http://schemas.microsoft.com/office/powerpoint/2010/main" val="2185222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7AC68-FFCC-41AC-AB58-A5CD2230B5E5}"/>
              </a:ext>
            </a:extLst>
          </p:cNvPr>
          <p:cNvSpPr>
            <a:spLocks noGrp="1"/>
          </p:cNvSpPr>
          <p:nvPr>
            <p:ph type="title"/>
          </p:nvPr>
        </p:nvSpPr>
        <p:spPr/>
        <p:txBody>
          <a:bodyPr/>
          <a:lstStyle/>
          <a:p>
            <a:r>
              <a:rPr lang="en-AU" dirty="0"/>
              <a:t>Priorities across clubs</a:t>
            </a:r>
          </a:p>
        </p:txBody>
      </p:sp>
      <p:sp>
        <p:nvSpPr>
          <p:cNvPr id="12" name="Slide Number Placeholder 11">
            <a:extLst>
              <a:ext uri="{FF2B5EF4-FFF2-40B4-BE49-F238E27FC236}">
                <a16:creationId xmlns:a16="http://schemas.microsoft.com/office/drawing/2014/main" id="{92C1DC20-F8BE-434A-8196-DFC212A92CCB}"/>
              </a:ext>
            </a:extLst>
          </p:cNvPr>
          <p:cNvSpPr>
            <a:spLocks noGrp="1"/>
          </p:cNvSpPr>
          <p:nvPr>
            <p:ph type="sldNum" sz="quarter" idx="11"/>
          </p:nvPr>
        </p:nvSpPr>
        <p:spPr/>
        <p:txBody>
          <a:bodyPr/>
          <a:lstStyle/>
          <a:p>
            <a:fld id="{7E95A232-487B-4CBF-814B-625997F0B0E6}" type="slidenum">
              <a:rPr lang="en-AU" smtClean="0"/>
              <a:pPr/>
              <a:t>16</a:t>
            </a:fld>
            <a:endParaRPr lang="en-AU"/>
          </a:p>
        </p:txBody>
      </p:sp>
      <mc:AlternateContent xmlns:mc="http://schemas.openxmlformats.org/markup-compatibility/2006" xmlns:cx2="http://schemas.microsoft.com/office/drawing/2015/10/21/chartex">
        <mc:Choice Requires="cx2">
          <p:graphicFrame>
            <p:nvGraphicFramePr>
              <p:cNvPr id="13" name="Content Placeholder 12" descr="Dummy chart">
                <a:extLst>
                  <a:ext uri="{FF2B5EF4-FFF2-40B4-BE49-F238E27FC236}">
                    <a16:creationId xmlns:a16="http://schemas.microsoft.com/office/drawing/2014/main" id="{BFA2374B-4496-6263-C4A4-216DBBEE3C8A}"/>
                  </a:ext>
                </a:extLst>
              </p:cNvPr>
              <p:cNvGraphicFramePr>
                <a:graphicFrameLocks noGrp="1"/>
              </p:cNvGraphicFramePr>
              <p:nvPr>
                <p:ph sz="quarter" idx="14"/>
                <p:extLst>
                  <p:ext uri="{D42A27DB-BD31-4B8C-83A1-F6EECF244321}">
                    <p14:modId xmlns:p14="http://schemas.microsoft.com/office/powerpoint/2010/main" val="1296015156"/>
                  </p:ext>
                </p:extLst>
              </p:nvPr>
            </p:nvGraphicFramePr>
            <p:xfrm>
              <a:off x="6073644" y="3821466"/>
              <a:ext cx="5431097" cy="241709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3" name="Content Placeholder 12" descr="Dummy chart">
                <a:extLst>
                  <a:ext uri="{FF2B5EF4-FFF2-40B4-BE49-F238E27FC236}">
                    <a16:creationId xmlns:a16="http://schemas.microsoft.com/office/drawing/2014/main" id="{BFA2374B-4496-6263-C4A4-216DBBEE3C8A}"/>
                  </a:ext>
                </a:extLst>
              </p:cNvPr>
              <p:cNvPicPr>
                <a:picLocks noGrp="1" noRot="1" noChangeAspect="1" noMove="1" noResize="1" noEditPoints="1" noAdjustHandles="1" noChangeArrowheads="1" noChangeShapeType="1"/>
              </p:cNvPicPr>
              <p:nvPr/>
            </p:nvPicPr>
            <p:blipFill>
              <a:blip r:embed="rId4"/>
              <a:stretch>
                <a:fillRect/>
              </a:stretch>
            </p:blipFill>
            <p:spPr>
              <a:xfrm>
                <a:off x="6073644" y="3821466"/>
                <a:ext cx="5431097" cy="2417097"/>
              </a:xfrm>
              <a:prstGeom prst="rect">
                <a:avLst/>
              </a:prstGeom>
            </p:spPr>
          </p:pic>
        </mc:Fallback>
      </mc:AlternateContent>
      <mc:AlternateContent xmlns:mc="http://schemas.openxmlformats.org/markup-compatibility/2006" xmlns:cx2="http://schemas.microsoft.com/office/drawing/2015/10/21/chartex">
        <mc:Choice Requires="cx2">
          <p:graphicFrame>
            <p:nvGraphicFramePr>
              <p:cNvPr id="4" name="Content Placeholder 12" descr="Dummy chart">
                <a:extLst>
                  <a:ext uri="{FF2B5EF4-FFF2-40B4-BE49-F238E27FC236}">
                    <a16:creationId xmlns:a16="http://schemas.microsoft.com/office/drawing/2014/main" id="{B441EB8A-CC96-9BBB-A758-274E5FA13C2C}"/>
                  </a:ext>
                </a:extLst>
              </p:cNvPr>
              <p:cNvGraphicFramePr>
                <a:graphicFrameLocks/>
              </p:cNvGraphicFramePr>
              <p:nvPr>
                <p:extLst>
                  <p:ext uri="{D42A27DB-BD31-4B8C-83A1-F6EECF244321}">
                    <p14:modId xmlns:p14="http://schemas.microsoft.com/office/powerpoint/2010/main" val="2750931665"/>
                  </p:ext>
                </p:extLst>
              </p:nvPr>
            </p:nvGraphicFramePr>
            <p:xfrm>
              <a:off x="6096000" y="1165688"/>
              <a:ext cx="5386387" cy="2417097"/>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4" name="Content Placeholder 12" descr="Dummy chart">
                <a:extLst>
                  <a:ext uri="{FF2B5EF4-FFF2-40B4-BE49-F238E27FC236}">
                    <a16:creationId xmlns:a16="http://schemas.microsoft.com/office/drawing/2014/main" id="{B441EB8A-CC96-9BBB-A758-274E5FA13C2C}"/>
                  </a:ext>
                </a:extLst>
              </p:cNvPr>
              <p:cNvPicPr>
                <a:picLocks noGrp="1" noRot="1" noChangeAspect="1" noMove="1" noResize="1" noEditPoints="1" noAdjustHandles="1" noChangeArrowheads="1" noChangeShapeType="1"/>
              </p:cNvPicPr>
              <p:nvPr/>
            </p:nvPicPr>
            <p:blipFill>
              <a:blip r:embed="rId6"/>
              <a:stretch>
                <a:fillRect/>
              </a:stretch>
            </p:blipFill>
            <p:spPr>
              <a:xfrm>
                <a:off x="6096000" y="1165688"/>
                <a:ext cx="5386387" cy="2417097"/>
              </a:xfrm>
              <a:prstGeom prst="rect">
                <a:avLst/>
              </a:prstGeom>
            </p:spPr>
          </p:pic>
        </mc:Fallback>
      </mc:AlternateContent>
      <p:graphicFrame>
        <p:nvGraphicFramePr>
          <p:cNvPr id="7" name="Content Placeholder 19" descr="Dummy chart">
            <a:extLst>
              <a:ext uri="{FF2B5EF4-FFF2-40B4-BE49-F238E27FC236}">
                <a16:creationId xmlns:a16="http://schemas.microsoft.com/office/drawing/2014/main" id="{EFEC6012-0220-9A06-7843-9F8B8175EDCD}"/>
              </a:ext>
            </a:extLst>
          </p:cNvPr>
          <p:cNvGraphicFramePr>
            <a:graphicFrameLocks/>
          </p:cNvGraphicFramePr>
          <p:nvPr>
            <p:extLst>
              <p:ext uri="{D42A27DB-BD31-4B8C-83A1-F6EECF244321}">
                <p14:modId xmlns:p14="http://schemas.microsoft.com/office/powerpoint/2010/main" val="3626708450"/>
              </p:ext>
            </p:extLst>
          </p:nvPr>
        </p:nvGraphicFramePr>
        <p:xfrm>
          <a:off x="687259" y="1734697"/>
          <a:ext cx="5040312" cy="417353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796521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6DC3A-DEDF-6B30-BD3E-478320EDEF48}"/>
              </a:ext>
            </a:extLst>
          </p:cNvPr>
          <p:cNvSpPr>
            <a:spLocks noGrp="1"/>
          </p:cNvSpPr>
          <p:nvPr>
            <p:ph type="title"/>
          </p:nvPr>
        </p:nvSpPr>
        <p:spPr/>
        <p:txBody>
          <a:bodyPr/>
          <a:lstStyle/>
          <a:p>
            <a:r>
              <a:rPr lang="en-AU" dirty="0"/>
              <a:t>Capability Building</a:t>
            </a:r>
          </a:p>
        </p:txBody>
      </p:sp>
      <p:sp>
        <p:nvSpPr>
          <p:cNvPr id="4" name="Slide Number Placeholder 3">
            <a:extLst>
              <a:ext uri="{FF2B5EF4-FFF2-40B4-BE49-F238E27FC236}">
                <a16:creationId xmlns:a16="http://schemas.microsoft.com/office/drawing/2014/main" id="{3635994B-78DA-D3F4-E039-39634003BE6B}"/>
              </a:ext>
            </a:extLst>
          </p:cNvPr>
          <p:cNvSpPr>
            <a:spLocks noGrp="1"/>
          </p:cNvSpPr>
          <p:nvPr>
            <p:ph type="sldNum" sz="quarter" idx="11"/>
          </p:nvPr>
        </p:nvSpPr>
        <p:spPr/>
        <p:txBody>
          <a:bodyPr/>
          <a:lstStyle/>
          <a:p>
            <a:fld id="{7358F1CF-39AF-46DE-B4E5-5FCC7D3E4E8E}" type="slidenum">
              <a:rPr lang="en-AU" smtClean="0"/>
              <a:pPr/>
              <a:t>17</a:t>
            </a:fld>
            <a:endParaRPr lang="en-AU"/>
          </a:p>
        </p:txBody>
      </p:sp>
      <p:sp>
        <p:nvSpPr>
          <p:cNvPr id="5" name="Content Placeholder 4">
            <a:extLst>
              <a:ext uri="{FF2B5EF4-FFF2-40B4-BE49-F238E27FC236}">
                <a16:creationId xmlns:a16="http://schemas.microsoft.com/office/drawing/2014/main" id="{D748F863-D264-52BE-B695-8455BB28487C}"/>
              </a:ext>
            </a:extLst>
          </p:cNvPr>
          <p:cNvSpPr>
            <a:spLocks noGrp="1"/>
          </p:cNvSpPr>
          <p:nvPr>
            <p:ph sz="quarter" idx="12"/>
          </p:nvPr>
        </p:nvSpPr>
        <p:spPr>
          <a:xfrm>
            <a:off x="709614" y="1952625"/>
            <a:ext cx="3338959" cy="4173538"/>
          </a:xfrm>
        </p:spPr>
        <p:txBody>
          <a:bodyPr/>
          <a:lstStyle/>
          <a:p>
            <a:r>
              <a:rPr lang="en-AU" sz="1600" dirty="0"/>
              <a:t>Modules ordered to align with set priorities</a:t>
            </a:r>
          </a:p>
          <a:p>
            <a:r>
              <a:rPr lang="en-AU" sz="1600" dirty="0"/>
              <a:t>Modules are short with time commitment up to a maximum of 15 minutes</a:t>
            </a:r>
          </a:p>
          <a:p>
            <a:r>
              <a:rPr lang="en-AU" sz="1600" dirty="0"/>
              <a:t>Best practice is to complete as a group to ensure balance of response</a:t>
            </a:r>
          </a:p>
          <a:p>
            <a:r>
              <a:rPr lang="en-AU" sz="1600" dirty="0"/>
              <a:t>Widgets update to enable module maturity rating, answers to be viewed and progression to building action plans</a:t>
            </a:r>
          </a:p>
          <a:p>
            <a:endParaRPr lang="en-AU" dirty="0"/>
          </a:p>
        </p:txBody>
      </p:sp>
      <p:sp>
        <p:nvSpPr>
          <p:cNvPr id="6" name="Text Placeholder 5">
            <a:extLst>
              <a:ext uri="{FF2B5EF4-FFF2-40B4-BE49-F238E27FC236}">
                <a16:creationId xmlns:a16="http://schemas.microsoft.com/office/drawing/2014/main" id="{5D9C96AB-00DB-170C-630B-26A319481CB3}"/>
              </a:ext>
            </a:extLst>
          </p:cNvPr>
          <p:cNvSpPr>
            <a:spLocks noGrp="1"/>
          </p:cNvSpPr>
          <p:nvPr>
            <p:ph type="body" sz="quarter" idx="13"/>
          </p:nvPr>
        </p:nvSpPr>
        <p:spPr/>
        <p:txBody>
          <a:bodyPr/>
          <a:lstStyle/>
          <a:p>
            <a:r>
              <a:rPr lang="en-AU" dirty="0"/>
              <a:t>Self-Assessment</a:t>
            </a:r>
          </a:p>
        </p:txBody>
      </p:sp>
      <p:pic>
        <p:nvPicPr>
          <p:cNvPr id="7" name="Picture 6">
            <a:extLst>
              <a:ext uri="{FF2B5EF4-FFF2-40B4-BE49-F238E27FC236}">
                <a16:creationId xmlns:a16="http://schemas.microsoft.com/office/drawing/2014/main" id="{8F5CE857-8E91-AF4B-86CB-1055FBA54EAC}"/>
              </a:ext>
            </a:extLst>
          </p:cNvPr>
          <p:cNvPicPr>
            <a:picLocks noChangeAspect="1"/>
          </p:cNvPicPr>
          <p:nvPr/>
        </p:nvPicPr>
        <p:blipFill>
          <a:blip r:embed="rId2"/>
          <a:stretch>
            <a:fillRect/>
          </a:stretch>
        </p:blipFill>
        <p:spPr>
          <a:xfrm>
            <a:off x="4048573" y="1371750"/>
            <a:ext cx="7394114" cy="4871108"/>
          </a:xfrm>
          <a:prstGeom prst="rect">
            <a:avLst/>
          </a:prstGeom>
        </p:spPr>
      </p:pic>
    </p:spTree>
    <p:extLst>
      <p:ext uri="{BB962C8B-B14F-4D97-AF65-F5344CB8AC3E}">
        <p14:creationId xmlns:p14="http://schemas.microsoft.com/office/powerpoint/2010/main" val="3436919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FB4F4-B7B3-BC59-FB76-01C36B7129A8}"/>
              </a:ext>
            </a:extLst>
          </p:cNvPr>
          <p:cNvSpPr>
            <a:spLocks noGrp="1"/>
          </p:cNvSpPr>
          <p:nvPr>
            <p:ph type="title"/>
          </p:nvPr>
        </p:nvSpPr>
        <p:spPr/>
        <p:txBody>
          <a:bodyPr/>
          <a:lstStyle/>
          <a:p>
            <a:r>
              <a:rPr lang="en-AU" dirty="0"/>
              <a:t>Action Planning</a:t>
            </a:r>
          </a:p>
        </p:txBody>
      </p:sp>
      <p:sp>
        <p:nvSpPr>
          <p:cNvPr id="4" name="Slide Number Placeholder 3">
            <a:extLst>
              <a:ext uri="{FF2B5EF4-FFF2-40B4-BE49-F238E27FC236}">
                <a16:creationId xmlns:a16="http://schemas.microsoft.com/office/drawing/2014/main" id="{4EF6D379-A5C2-A315-AC66-78BFD1105E04}"/>
              </a:ext>
            </a:extLst>
          </p:cNvPr>
          <p:cNvSpPr>
            <a:spLocks noGrp="1"/>
          </p:cNvSpPr>
          <p:nvPr>
            <p:ph type="sldNum" sz="quarter" idx="11"/>
          </p:nvPr>
        </p:nvSpPr>
        <p:spPr/>
        <p:txBody>
          <a:bodyPr/>
          <a:lstStyle/>
          <a:p>
            <a:fld id="{7358F1CF-39AF-46DE-B4E5-5FCC7D3E4E8E}" type="slidenum">
              <a:rPr lang="en-AU" smtClean="0"/>
              <a:pPr/>
              <a:t>18</a:t>
            </a:fld>
            <a:endParaRPr lang="en-AU"/>
          </a:p>
        </p:txBody>
      </p:sp>
      <p:sp>
        <p:nvSpPr>
          <p:cNvPr id="6" name="Text Placeholder 5">
            <a:extLst>
              <a:ext uri="{FF2B5EF4-FFF2-40B4-BE49-F238E27FC236}">
                <a16:creationId xmlns:a16="http://schemas.microsoft.com/office/drawing/2014/main" id="{20571506-72F0-609D-3B0A-8E382F6EF397}"/>
              </a:ext>
            </a:extLst>
          </p:cNvPr>
          <p:cNvSpPr>
            <a:spLocks noGrp="1"/>
          </p:cNvSpPr>
          <p:nvPr>
            <p:ph type="body" sz="quarter" idx="13"/>
          </p:nvPr>
        </p:nvSpPr>
        <p:spPr/>
        <p:txBody>
          <a:bodyPr/>
          <a:lstStyle/>
          <a:p>
            <a:r>
              <a:rPr lang="en-AU" dirty="0"/>
              <a:t>Results leading to action</a:t>
            </a:r>
          </a:p>
        </p:txBody>
      </p:sp>
      <p:pic>
        <p:nvPicPr>
          <p:cNvPr id="7" name="Picture 6">
            <a:extLst>
              <a:ext uri="{FF2B5EF4-FFF2-40B4-BE49-F238E27FC236}">
                <a16:creationId xmlns:a16="http://schemas.microsoft.com/office/drawing/2014/main" id="{E14EC807-8CBB-6C90-1A3B-2C73C910B552}"/>
              </a:ext>
            </a:extLst>
          </p:cNvPr>
          <p:cNvPicPr>
            <a:picLocks noChangeAspect="1"/>
          </p:cNvPicPr>
          <p:nvPr/>
        </p:nvPicPr>
        <p:blipFill>
          <a:blip r:embed="rId2"/>
          <a:stretch>
            <a:fillRect/>
          </a:stretch>
        </p:blipFill>
        <p:spPr>
          <a:xfrm>
            <a:off x="342900" y="1601937"/>
            <a:ext cx="6082773" cy="2280107"/>
          </a:xfrm>
          <a:prstGeom prst="rect">
            <a:avLst/>
          </a:prstGeom>
        </p:spPr>
      </p:pic>
      <p:pic>
        <p:nvPicPr>
          <p:cNvPr id="8" name="Content Placeholder 7">
            <a:extLst>
              <a:ext uri="{FF2B5EF4-FFF2-40B4-BE49-F238E27FC236}">
                <a16:creationId xmlns:a16="http://schemas.microsoft.com/office/drawing/2014/main" id="{04FB27D5-F01A-DCEB-DF6A-996C105EC03F}"/>
              </a:ext>
            </a:extLst>
          </p:cNvPr>
          <p:cNvPicPr>
            <a:picLocks noGrp="1" noChangeAspect="1"/>
          </p:cNvPicPr>
          <p:nvPr>
            <p:ph sz="quarter" idx="12"/>
          </p:nvPr>
        </p:nvPicPr>
        <p:blipFill>
          <a:blip r:embed="rId3"/>
          <a:stretch>
            <a:fillRect/>
          </a:stretch>
        </p:blipFill>
        <p:spPr>
          <a:xfrm>
            <a:off x="5037513" y="2956764"/>
            <a:ext cx="6363466" cy="3075737"/>
          </a:xfrm>
          <a:prstGeom prst="rect">
            <a:avLst/>
          </a:prstGeom>
        </p:spPr>
      </p:pic>
    </p:spTree>
    <p:extLst>
      <p:ext uri="{BB962C8B-B14F-4D97-AF65-F5344CB8AC3E}">
        <p14:creationId xmlns:p14="http://schemas.microsoft.com/office/powerpoint/2010/main" val="1238186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051CA-5869-5945-315C-D92901D3C9AA}"/>
              </a:ext>
            </a:extLst>
          </p:cNvPr>
          <p:cNvSpPr>
            <a:spLocks noGrp="1"/>
          </p:cNvSpPr>
          <p:nvPr>
            <p:ph type="title"/>
          </p:nvPr>
        </p:nvSpPr>
        <p:spPr/>
        <p:txBody>
          <a:bodyPr/>
          <a:lstStyle/>
          <a:p>
            <a:r>
              <a:rPr lang="en-AU" dirty="0"/>
              <a:t>Resources</a:t>
            </a:r>
          </a:p>
        </p:txBody>
      </p:sp>
      <p:sp>
        <p:nvSpPr>
          <p:cNvPr id="4" name="Slide Number Placeholder 3">
            <a:extLst>
              <a:ext uri="{FF2B5EF4-FFF2-40B4-BE49-F238E27FC236}">
                <a16:creationId xmlns:a16="http://schemas.microsoft.com/office/drawing/2014/main" id="{3F6B419B-0691-4854-F8F0-B6101E2C7802}"/>
              </a:ext>
            </a:extLst>
          </p:cNvPr>
          <p:cNvSpPr>
            <a:spLocks noGrp="1"/>
          </p:cNvSpPr>
          <p:nvPr>
            <p:ph type="sldNum" sz="quarter" idx="11"/>
          </p:nvPr>
        </p:nvSpPr>
        <p:spPr/>
        <p:txBody>
          <a:bodyPr/>
          <a:lstStyle/>
          <a:p>
            <a:fld id="{7358F1CF-39AF-46DE-B4E5-5FCC7D3E4E8E}" type="slidenum">
              <a:rPr lang="en-AU" smtClean="0"/>
              <a:pPr/>
              <a:t>19</a:t>
            </a:fld>
            <a:endParaRPr lang="en-AU"/>
          </a:p>
        </p:txBody>
      </p:sp>
      <p:sp>
        <p:nvSpPr>
          <p:cNvPr id="6" name="Text Placeholder 5">
            <a:extLst>
              <a:ext uri="{FF2B5EF4-FFF2-40B4-BE49-F238E27FC236}">
                <a16:creationId xmlns:a16="http://schemas.microsoft.com/office/drawing/2014/main" id="{1107C600-2FF6-4701-CC7B-188BF7E69177}"/>
              </a:ext>
            </a:extLst>
          </p:cNvPr>
          <p:cNvSpPr>
            <a:spLocks noGrp="1"/>
          </p:cNvSpPr>
          <p:nvPr>
            <p:ph type="body" sz="quarter" idx="13"/>
          </p:nvPr>
        </p:nvSpPr>
        <p:spPr/>
        <p:txBody>
          <a:bodyPr/>
          <a:lstStyle/>
          <a:p>
            <a:r>
              <a:rPr lang="en-AU" dirty="0"/>
              <a:t>Sector wide, state and sport specific</a:t>
            </a:r>
          </a:p>
        </p:txBody>
      </p:sp>
      <p:pic>
        <p:nvPicPr>
          <p:cNvPr id="7" name="Picture 6">
            <a:extLst>
              <a:ext uri="{FF2B5EF4-FFF2-40B4-BE49-F238E27FC236}">
                <a16:creationId xmlns:a16="http://schemas.microsoft.com/office/drawing/2014/main" id="{741A1576-686A-2865-3633-DE0E2297FAAE}"/>
              </a:ext>
            </a:extLst>
          </p:cNvPr>
          <p:cNvPicPr>
            <a:picLocks noChangeAspect="1"/>
          </p:cNvPicPr>
          <p:nvPr/>
        </p:nvPicPr>
        <p:blipFill>
          <a:blip r:embed="rId2"/>
          <a:stretch>
            <a:fillRect/>
          </a:stretch>
        </p:blipFill>
        <p:spPr>
          <a:xfrm>
            <a:off x="709612" y="1601937"/>
            <a:ext cx="4089916" cy="2581835"/>
          </a:xfrm>
          <a:prstGeom prst="rect">
            <a:avLst/>
          </a:prstGeom>
        </p:spPr>
      </p:pic>
      <p:pic>
        <p:nvPicPr>
          <p:cNvPr id="8" name="Content Placeholder 13">
            <a:extLst>
              <a:ext uri="{FF2B5EF4-FFF2-40B4-BE49-F238E27FC236}">
                <a16:creationId xmlns:a16="http://schemas.microsoft.com/office/drawing/2014/main" id="{D583194F-6B5C-3D77-7595-C0757483D929}"/>
              </a:ext>
            </a:extLst>
          </p:cNvPr>
          <p:cNvPicPr>
            <a:picLocks noGrp="1" noChangeAspect="1"/>
          </p:cNvPicPr>
          <p:nvPr>
            <p:ph sz="quarter" idx="12"/>
          </p:nvPr>
        </p:nvPicPr>
        <p:blipFill>
          <a:blip r:embed="rId3"/>
          <a:stretch>
            <a:fillRect/>
          </a:stretch>
        </p:blipFill>
        <p:spPr>
          <a:xfrm>
            <a:off x="4940997" y="1858963"/>
            <a:ext cx="6446540" cy="4173538"/>
          </a:xfrm>
        </p:spPr>
      </p:pic>
    </p:spTree>
    <p:extLst>
      <p:ext uri="{BB962C8B-B14F-4D97-AF65-F5344CB8AC3E}">
        <p14:creationId xmlns:p14="http://schemas.microsoft.com/office/powerpoint/2010/main" val="1570408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799E44-3BDD-51F0-7A7D-534DF907B566}"/>
              </a:ext>
            </a:extLst>
          </p:cNvPr>
          <p:cNvSpPr>
            <a:spLocks noGrp="1"/>
          </p:cNvSpPr>
          <p:nvPr>
            <p:ph type="title" idx="4294967295"/>
          </p:nvPr>
        </p:nvSpPr>
        <p:spPr>
          <a:xfrm>
            <a:off x="709613" y="2438400"/>
            <a:ext cx="4365625" cy="3762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accent1"/>
                </a:solidFill>
                <a:effectLst/>
                <a:uLnTx/>
                <a:uFillTx/>
                <a:latin typeface="+mn-lt"/>
                <a:ea typeface="+mn-ea"/>
                <a:cs typeface="+mn-cs"/>
              </a:rPr>
              <a:t>Game Plan Overview</a:t>
            </a:r>
            <a:endParaRPr kumimoji="0" lang="en-AU" sz="2400" b="1" i="0" u="none" strike="noStrike" kern="1200" cap="none" spc="0" normalizeH="0" baseline="0" noProof="0" dirty="0">
              <a:ln>
                <a:noFill/>
              </a:ln>
              <a:solidFill>
                <a:schemeClr val="accent1"/>
              </a:solidFill>
              <a:effectLst/>
              <a:uLnTx/>
              <a:uFillTx/>
              <a:latin typeface="+mn-lt"/>
              <a:ea typeface="+mn-ea"/>
              <a:cs typeface="+mn-cs"/>
            </a:endParaRPr>
          </a:p>
        </p:txBody>
      </p:sp>
      <p:sp>
        <p:nvSpPr>
          <p:cNvPr id="3" name="Text Placeholder 2">
            <a:extLst>
              <a:ext uri="{FF2B5EF4-FFF2-40B4-BE49-F238E27FC236}">
                <a16:creationId xmlns:a16="http://schemas.microsoft.com/office/drawing/2014/main" id="{4AB87DA2-1F93-07DB-8BC0-1CD484B643BA}"/>
              </a:ext>
            </a:extLst>
          </p:cNvPr>
          <p:cNvSpPr>
            <a:spLocks noGrp="1"/>
          </p:cNvSpPr>
          <p:nvPr>
            <p:ph type="body" sz="quarter" idx="11"/>
          </p:nvPr>
        </p:nvSpPr>
        <p:spPr/>
        <p:txBody>
          <a:bodyPr/>
          <a:lstStyle/>
          <a:p>
            <a:pPr lvl="0"/>
            <a:r>
              <a:rPr lang="en-US" dirty="0"/>
              <a:t>Club and Peak bodies</a:t>
            </a:r>
            <a:endParaRPr lang="en-AU" dirty="0"/>
          </a:p>
        </p:txBody>
      </p:sp>
      <p:sp>
        <p:nvSpPr>
          <p:cNvPr id="5" name="Text Placeholder 4">
            <a:extLst>
              <a:ext uri="{FF2B5EF4-FFF2-40B4-BE49-F238E27FC236}">
                <a16:creationId xmlns:a16="http://schemas.microsoft.com/office/drawing/2014/main" id="{608568D8-333E-6C8C-8686-D9ACBE3CCCDC}"/>
              </a:ext>
            </a:extLst>
          </p:cNvPr>
          <p:cNvSpPr>
            <a:spLocks noGrp="1"/>
          </p:cNvSpPr>
          <p:nvPr>
            <p:ph type="body" sz="quarter" idx="12"/>
          </p:nvPr>
        </p:nvSpPr>
        <p:spPr/>
        <p:txBody>
          <a:bodyPr>
            <a:normAutofit fontScale="25000" lnSpcReduction="20000"/>
          </a:bodyPr>
          <a:lstStyle/>
          <a:p>
            <a:endParaRPr lang="en-AU"/>
          </a:p>
        </p:txBody>
      </p:sp>
    </p:spTree>
    <p:extLst>
      <p:ext uri="{BB962C8B-B14F-4D97-AF65-F5344CB8AC3E}">
        <p14:creationId xmlns:p14="http://schemas.microsoft.com/office/powerpoint/2010/main" val="714876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4044C"/>
        </a:solidFill>
        <a:effectLst/>
      </p:bgPr>
    </p:bg>
    <p:spTree>
      <p:nvGrpSpPr>
        <p:cNvPr id="1" name=""/>
        <p:cNvGrpSpPr/>
        <p:nvPr/>
      </p:nvGrpSpPr>
      <p:grpSpPr>
        <a:xfrm>
          <a:off x="0" y="0"/>
          <a:ext cx="0" cy="0"/>
          <a:chOff x="0" y="0"/>
          <a:chExt cx="0" cy="0"/>
        </a:xfrm>
      </p:grpSpPr>
      <p:sp>
        <p:nvSpPr>
          <p:cNvPr id="2" name="Freeform 2"/>
          <p:cNvSpPr/>
          <p:nvPr/>
        </p:nvSpPr>
        <p:spPr>
          <a:xfrm>
            <a:off x="-758029" y="-900828"/>
            <a:ext cx="2218313" cy="2154448"/>
          </a:xfrm>
          <a:custGeom>
            <a:avLst/>
            <a:gdLst/>
            <a:ahLst/>
            <a:cxnLst/>
            <a:rect l="l" t="t" r="r" b="b"/>
            <a:pathLst>
              <a:path w="3327470" h="3231672">
                <a:moveTo>
                  <a:pt x="0" y="0"/>
                </a:moveTo>
                <a:lnTo>
                  <a:pt x="3327470" y="0"/>
                </a:lnTo>
                <a:lnTo>
                  <a:pt x="3327470" y="3231672"/>
                </a:lnTo>
                <a:lnTo>
                  <a:pt x="0" y="323167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defTabSz="609630"/>
            <a:endParaRPr lang="en-AU" sz="1200">
              <a:solidFill>
                <a:prstClr val="black"/>
              </a:solidFill>
              <a:latin typeface="Calibri"/>
            </a:endParaRPr>
          </a:p>
        </p:txBody>
      </p:sp>
      <p:sp>
        <p:nvSpPr>
          <p:cNvPr id="3" name="Freeform 3"/>
          <p:cNvSpPr/>
          <p:nvPr/>
        </p:nvSpPr>
        <p:spPr>
          <a:xfrm>
            <a:off x="8159619" y="-886293"/>
            <a:ext cx="4752343" cy="8532616"/>
          </a:xfrm>
          <a:custGeom>
            <a:avLst/>
            <a:gdLst/>
            <a:ahLst/>
            <a:cxnLst/>
            <a:rect l="l" t="t" r="r" b="b"/>
            <a:pathLst>
              <a:path w="7128514" h="12798924">
                <a:moveTo>
                  <a:pt x="0" y="0"/>
                </a:moveTo>
                <a:lnTo>
                  <a:pt x="7128514" y="0"/>
                </a:lnTo>
                <a:lnTo>
                  <a:pt x="7128514" y="12798924"/>
                </a:lnTo>
                <a:lnTo>
                  <a:pt x="0" y="12798924"/>
                </a:lnTo>
                <a:lnTo>
                  <a:pt x="0" y="0"/>
                </a:lnTo>
                <a:close/>
              </a:path>
            </a:pathLst>
          </a:custGeom>
          <a:blipFill>
            <a:blip r:embed="rId5">
              <a:extLst>
                <a:ext uri="{96DAC541-7B7A-43D3-8B79-37D633B846F1}">
                  <asvg:svgBlip xmlns:asvg="http://schemas.microsoft.com/office/drawing/2016/SVG/main" r:embed="rId6"/>
                </a:ext>
              </a:extLst>
            </a:blip>
            <a:stretch>
              <a:fillRect t="-7" b="-7"/>
            </a:stretch>
          </a:blipFill>
        </p:spPr>
        <p:txBody>
          <a:bodyPr/>
          <a:lstStyle/>
          <a:p>
            <a:pPr defTabSz="609630"/>
            <a:endParaRPr lang="en-AU" sz="1200">
              <a:solidFill>
                <a:prstClr val="black"/>
              </a:solidFill>
              <a:latin typeface="Calibri"/>
            </a:endParaRPr>
          </a:p>
        </p:txBody>
      </p:sp>
      <p:sp>
        <p:nvSpPr>
          <p:cNvPr id="4" name="TextBox 4"/>
          <p:cNvSpPr txBox="1"/>
          <p:nvPr/>
        </p:nvSpPr>
        <p:spPr>
          <a:xfrm>
            <a:off x="685800" y="4776485"/>
            <a:ext cx="8107208" cy="1544590"/>
          </a:xfrm>
          <a:prstGeom prst="rect">
            <a:avLst/>
          </a:prstGeom>
        </p:spPr>
        <p:txBody>
          <a:bodyPr lIns="0" tIns="0" rIns="0" bIns="0" rtlCol="0" anchor="t">
            <a:spAutoFit/>
          </a:bodyPr>
          <a:lstStyle/>
          <a:p>
            <a:pPr defTabSz="609630">
              <a:lnSpc>
                <a:spcPts val="5604"/>
              </a:lnSpc>
            </a:pPr>
            <a:r>
              <a:rPr lang="en-US" sz="4003">
                <a:solidFill>
                  <a:srgbClr val="4AFFBB"/>
                </a:solidFill>
                <a:latin typeface="Proxima Nova 1"/>
              </a:rPr>
              <a:t>Rugby Australia: Game Plan</a:t>
            </a:r>
          </a:p>
          <a:p>
            <a:pPr defTabSz="609630">
              <a:lnSpc>
                <a:spcPts val="4204"/>
              </a:lnSpc>
            </a:pPr>
            <a:r>
              <a:rPr lang="en-US" sz="3003">
                <a:solidFill>
                  <a:srgbClr val="FFFFFF"/>
                </a:solidFill>
                <a:latin typeface="Proxima Nova 1"/>
              </a:rPr>
              <a:t>Participation Leaders Network </a:t>
            </a:r>
          </a:p>
          <a:p>
            <a:pPr defTabSz="609630">
              <a:lnSpc>
                <a:spcPts val="2519"/>
              </a:lnSpc>
            </a:pPr>
            <a:r>
              <a:rPr lang="en-US" sz="1799">
                <a:solidFill>
                  <a:srgbClr val="F8F8F8"/>
                </a:solidFill>
                <a:latin typeface="Proxima Nova 1"/>
              </a:rPr>
              <a:t>February 20, 2024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3442" y="1363487"/>
            <a:ext cx="747003" cy="56443"/>
            <a:chOff x="0" y="0"/>
            <a:chExt cx="1494005" cy="112886"/>
          </a:xfrm>
        </p:grpSpPr>
        <p:sp>
          <p:nvSpPr>
            <p:cNvPr id="3" name="Freeform 3"/>
            <p:cNvSpPr/>
            <p:nvPr/>
          </p:nvSpPr>
          <p:spPr>
            <a:xfrm>
              <a:off x="0" y="0"/>
              <a:ext cx="1494028" cy="112903"/>
            </a:xfrm>
            <a:custGeom>
              <a:avLst/>
              <a:gdLst/>
              <a:ahLst/>
              <a:cxnLst/>
              <a:rect l="l" t="t" r="r" b="b"/>
              <a:pathLst>
                <a:path w="1494028" h="112903">
                  <a:moveTo>
                    <a:pt x="0" y="0"/>
                  </a:moveTo>
                  <a:lnTo>
                    <a:pt x="1494028" y="0"/>
                  </a:lnTo>
                  <a:lnTo>
                    <a:pt x="1494028" y="112903"/>
                  </a:lnTo>
                  <a:lnTo>
                    <a:pt x="0" y="112903"/>
                  </a:lnTo>
                  <a:close/>
                </a:path>
              </a:pathLst>
            </a:custGeom>
            <a:solidFill>
              <a:srgbClr val="4AFFBB"/>
            </a:solidFill>
          </p:spPr>
          <p:txBody>
            <a:bodyPr/>
            <a:lstStyle/>
            <a:p>
              <a:pPr defTabSz="609630"/>
              <a:endParaRPr lang="en-AU" sz="1200">
                <a:solidFill>
                  <a:prstClr val="black"/>
                </a:solidFill>
                <a:latin typeface="Calibri"/>
              </a:endParaRPr>
            </a:p>
          </p:txBody>
        </p:sp>
      </p:grpSp>
      <p:sp>
        <p:nvSpPr>
          <p:cNvPr id="4" name="Freeform 4"/>
          <p:cNvSpPr/>
          <p:nvPr/>
        </p:nvSpPr>
        <p:spPr>
          <a:xfrm>
            <a:off x="685800" y="1545430"/>
            <a:ext cx="10812865" cy="4723959"/>
          </a:xfrm>
          <a:custGeom>
            <a:avLst/>
            <a:gdLst/>
            <a:ahLst/>
            <a:cxnLst/>
            <a:rect l="l" t="t" r="r" b="b"/>
            <a:pathLst>
              <a:path w="16219298" h="7085938">
                <a:moveTo>
                  <a:pt x="0" y="0"/>
                </a:moveTo>
                <a:lnTo>
                  <a:pt x="16219298" y="0"/>
                </a:lnTo>
                <a:lnTo>
                  <a:pt x="16219298" y="7085938"/>
                </a:lnTo>
                <a:lnTo>
                  <a:pt x="0" y="7085938"/>
                </a:lnTo>
                <a:lnTo>
                  <a:pt x="0" y="0"/>
                </a:lnTo>
                <a:close/>
              </a:path>
            </a:pathLst>
          </a:custGeom>
          <a:blipFill>
            <a:blip r:embed="rId3"/>
            <a:stretch>
              <a:fillRect/>
            </a:stretch>
          </a:blipFill>
        </p:spPr>
        <p:txBody>
          <a:bodyPr/>
          <a:lstStyle/>
          <a:p>
            <a:pPr defTabSz="609630"/>
            <a:endParaRPr lang="en-AU" sz="1200">
              <a:solidFill>
                <a:prstClr val="black"/>
              </a:solidFill>
              <a:latin typeface="Calibri"/>
            </a:endParaRPr>
          </a:p>
        </p:txBody>
      </p:sp>
      <p:sp>
        <p:nvSpPr>
          <p:cNvPr id="5" name="TextBox 5"/>
          <p:cNvSpPr txBox="1"/>
          <p:nvPr/>
        </p:nvSpPr>
        <p:spPr>
          <a:xfrm>
            <a:off x="373442" y="976729"/>
            <a:ext cx="10624504" cy="294953"/>
          </a:xfrm>
          <a:prstGeom prst="rect">
            <a:avLst/>
          </a:prstGeom>
        </p:spPr>
        <p:txBody>
          <a:bodyPr lIns="0" tIns="0" rIns="0" bIns="0" rtlCol="0" anchor="t">
            <a:spAutoFit/>
          </a:bodyPr>
          <a:lstStyle/>
          <a:p>
            <a:pPr defTabSz="609630">
              <a:lnSpc>
                <a:spcPts val="2304"/>
              </a:lnSpc>
            </a:pPr>
            <a:r>
              <a:rPr lang="en-US" sz="2400">
                <a:solidFill>
                  <a:srgbClr val="04044C"/>
                </a:solidFill>
                <a:latin typeface="Proxima Nova 1"/>
              </a:rPr>
              <a:t>The Golden Decade</a:t>
            </a:r>
          </a:p>
        </p:txBody>
      </p:sp>
      <p:sp>
        <p:nvSpPr>
          <p:cNvPr id="6" name="Freeform 6"/>
          <p:cNvSpPr/>
          <p:nvPr/>
        </p:nvSpPr>
        <p:spPr>
          <a:xfrm>
            <a:off x="-2167657" y="-2523776"/>
            <a:ext cx="4571821" cy="4471695"/>
          </a:xfrm>
          <a:custGeom>
            <a:avLst/>
            <a:gdLst/>
            <a:ahLst/>
            <a:cxnLst/>
            <a:rect l="l" t="t" r="r" b="b"/>
            <a:pathLst>
              <a:path w="6857732" h="6707543">
                <a:moveTo>
                  <a:pt x="0" y="0"/>
                </a:moveTo>
                <a:lnTo>
                  <a:pt x="6857731" y="0"/>
                </a:lnTo>
                <a:lnTo>
                  <a:pt x="6857731" y="6707544"/>
                </a:lnTo>
                <a:lnTo>
                  <a:pt x="0" y="67075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AU" sz="1200">
              <a:solidFill>
                <a:prstClr val="black"/>
              </a:solidFill>
              <a:latin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746943" y="1870247"/>
          <a:ext cx="10532129" cy="1988365"/>
        </p:xfrm>
        <a:graphic>
          <a:graphicData uri="http://schemas.openxmlformats.org/drawingml/2006/table">
            <a:tbl>
              <a:tblPr/>
              <a:tblGrid>
                <a:gridCol w="2360086">
                  <a:extLst>
                    <a:ext uri="{9D8B030D-6E8A-4147-A177-3AD203B41FA5}">
                      <a16:colId xmlns:a16="http://schemas.microsoft.com/office/drawing/2014/main" val="20000"/>
                    </a:ext>
                  </a:extLst>
                </a:gridCol>
                <a:gridCol w="347691">
                  <a:extLst>
                    <a:ext uri="{9D8B030D-6E8A-4147-A177-3AD203B41FA5}">
                      <a16:colId xmlns:a16="http://schemas.microsoft.com/office/drawing/2014/main" val="20001"/>
                    </a:ext>
                  </a:extLst>
                </a:gridCol>
                <a:gridCol w="2343253">
                  <a:extLst>
                    <a:ext uri="{9D8B030D-6E8A-4147-A177-3AD203B41FA5}">
                      <a16:colId xmlns:a16="http://schemas.microsoft.com/office/drawing/2014/main" val="20002"/>
                    </a:ext>
                  </a:extLst>
                </a:gridCol>
                <a:gridCol w="349535">
                  <a:extLst>
                    <a:ext uri="{9D8B030D-6E8A-4147-A177-3AD203B41FA5}">
                      <a16:colId xmlns:a16="http://schemas.microsoft.com/office/drawing/2014/main" val="20003"/>
                    </a:ext>
                  </a:extLst>
                </a:gridCol>
                <a:gridCol w="2323686">
                  <a:extLst>
                    <a:ext uri="{9D8B030D-6E8A-4147-A177-3AD203B41FA5}">
                      <a16:colId xmlns:a16="http://schemas.microsoft.com/office/drawing/2014/main" val="20004"/>
                    </a:ext>
                  </a:extLst>
                </a:gridCol>
                <a:gridCol w="350827">
                  <a:extLst>
                    <a:ext uri="{9D8B030D-6E8A-4147-A177-3AD203B41FA5}">
                      <a16:colId xmlns:a16="http://schemas.microsoft.com/office/drawing/2014/main" val="20005"/>
                    </a:ext>
                  </a:extLst>
                </a:gridCol>
                <a:gridCol w="2457051">
                  <a:extLst>
                    <a:ext uri="{9D8B030D-6E8A-4147-A177-3AD203B41FA5}">
                      <a16:colId xmlns:a16="http://schemas.microsoft.com/office/drawing/2014/main" val="20006"/>
                    </a:ext>
                  </a:extLst>
                </a:gridCol>
              </a:tblGrid>
              <a:tr h="1170802">
                <a:tc>
                  <a:txBody>
                    <a:bodyPr/>
                    <a:lstStyle/>
                    <a:p>
                      <a:pPr algn="ctr">
                        <a:lnSpc>
                          <a:spcPts val="2918"/>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4AFFBB"/>
                    </a:solidFill>
                  </a:tcPr>
                </a:tc>
                <a:tc>
                  <a:txBody>
                    <a:bodyPr/>
                    <a:lstStyle/>
                    <a:p>
                      <a:pPr algn="ctr">
                        <a:lnSpc>
                          <a:spcPts val="2918"/>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tcPr>
                </a:tc>
                <a:tc>
                  <a:txBody>
                    <a:bodyPr/>
                    <a:lstStyle/>
                    <a:p>
                      <a:pPr algn="ctr">
                        <a:lnSpc>
                          <a:spcPts val="2918"/>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4AFFBB"/>
                    </a:solidFill>
                  </a:tcPr>
                </a:tc>
                <a:tc>
                  <a:txBody>
                    <a:bodyPr/>
                    <a:lstStyle/>
                    <a:p>
                      <a:pPr algn="ctr">
                        <a:lnSpc>
                          <a:spcPts val="2918"/>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tcPr>
                </a:tc>
                <a:tc>
                  <a:txBody>
                    <a:bodyPr/>
                    <a:lstStyle/>
                    <a:p>
                      <a:pPr algn="ctr">
                        <a:lnSpc>
                          <a:spcPts val="2918"/>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4AFFBB"/>
                    </a:solidFill>
                  </a:tcPr>
                </a:tc>
                <a:tc>
                  <a:txBody>
                    <a:bodyPr/>
                    <a:lstStyle/>
                    <a:p>
                      <a:pPr algn="ctr">
                        <a:lnSpc>
                          <a:spcPts val="2918"/>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tcPr>
                </a:tc>
                <a:tc>
                  <a:txBody>
                    <a:bodyPr/>
                    <a:lstStyle/>
                    <a:p>
                      <a:pPr algn="ctr">
                        <a:lnSpc>
                          <a:spcPts val="2918"/>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4AFFBB"/>
                    </a:solidFill>
                  </a:tcPr>
                </a:tc>
                <a:extLst>
                  <a:ext uri="{0D108BD9-81ED-4DB2-BD59-A6C34878D82A}">
                    <a16:rowId xmlns:a16="http://schemas.microsoft.com/office/drawing/2014/main" val="10000"/>
                  </a:ext>
                </a:extLst>
              </a:tr>
              <a:tr h="647700">
                <a:tc>
                  <a:txBody>
                    <a:bodyPr/>
                    <a:lstStyle/>
                    <a:p>
                      <a:pPr algn="ctr">
                        <a:lnSpc>
                          <a:spcPts val="2879"/>
                        </a:lnSpc>
                        <a:defRPr/>
                      </a:pPr>
                      <a:r>
                        <a:rPr lang="en-US" sz="1600">
                          <a:solidFill>
                            <a:srgbClr val="FFFFFF"/>
                          </a:solidFill>
                          <a:latin typeface="Proxima Nova 1 Bold"/>
                        </a:rPr>
                        <a:t>Build Capability</a:t>
                      </a: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04044C"/>
                    </a:solidFill>
                  </a:tcPr>
                </a:tc>
                <a:tc>
                  <a:txBody>
                    <a:bodyPr/>
                    <a:lstStyle/>
                    <a:p>
                      <a:pPr algn="l">
                        <a:lnSpc>
                          <a:spcPts val="2520"/>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tcPr>
                </a:tc>
                <a:tc>
                  <a:txBody>
                    <a:bodyPr/>
                    <a:lstStyle/>
                    <a:p>
                      <a:pPr algn="ctr">
                        <a:lnSpc>
                          <a:spcPts val="2879"/>
                        </a:lnSpc>
                        <a:defRPr/>
                      </a:pPr>
                      <a:r>
                        <a:rPr lang="en-US" sz="1600">
                          <a:solidFill>
                            <a:srgbClr val="FFFFFF"/>
                          </a:solidFill>
                          <a:latin typeface="Proxima Nova 1 Bold"/>
                        </a:rPr>
                        <a:t>Build Capacity</a:t>
                      </a: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04044C"/>
                    </a:solidFill>
                  </a:tcPr>
                </a:tc>
                <a:tc>
                  <a:txBody>
                    <a:bodyPr/>
                    <a:lstStyle/>
                    <a:p>
                      <a:pPr algn="l">
                        <a:lnSpc>
                          <a:spcPts val="2520"/>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tcPr>
                </a:tc>
                <a:tc>
                  <a:txBody>
                    <a:bodyPr/>
                    <a:lstStyle/>
                    <a:p>
                      <a:pPr algn="ctr">
                        <a:lnSpc>
                          <a:spcPts val="2879"/>
                        </a:lnSpc>
                        <a:defRPr/>
                      </a:pPr>
                      <a:r>
                        <a:rPr lang="en-US" sz="1600">
                          <a:solidFill>
                            <a:srgbClr val="FFFFFF"/>
                          </a:solidFill>
                          <a:latin typeface="Proxima Nova 1"/>
                        </a:rPr>
                        <a:t>Safe, Inclusive Environments</a:t>
                      </a: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04044C"/>
                    </a:solidFill>
                  </a:tcPr>
                </a:tc>
                <a:tc>
                  <a:txBody>
                    <a:bodyPr/>
                    <a:lstStyle/>
                    <a:p>
                      <a:pPr algn="l">
                        <a:lnSpc>
                          <a:spcPts val="2520"/>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tcPr>
                </a:tc>
                <a:tc>
                  <a:txBody>
                    <a:bodyPr/>
                    <a:lstStyle/>
                    <a:p>
                      <a:pPr algn="ctr">
                        <a:lnSpc>
                          <a:spcPts val="2879"/>
                        </a:lnSpc>
                        <a:defRPr/>
                      </a:pPr>
                      <a:r>
                        <a:rPr lang="en-US" sz="1600">
                          <a:solidFill>
                            <a:srgbClr val="FFFFFF"/>
                          </a:solidFill>
                          <a:latin typeface="Proxima Nova 1"/>
                        </a:rPr>
                        <a:t>Positive Experiences</a:t>
                      </a: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04044C"/>
                    </a:solidFill>
                  </a:tcPr>
                </a:tc>
                <a:extLst>
                  <a:ext uri="{0D108BD9-81ED-4DB2-BD59-A6C34878D82A}">
                    <a16:rowId xmlns:a16="http://schemas.microsoft.com/office/drawing/2014/main" val="10001"/>
                  </a:ext>
                </a:extLst>
              </a:tr>
            </a:tbl>
          </a:graphicData>
        </a:graphic>
      </p:graphicFrame>
      <p:grpSp>
        <p:nvGrpSpPr>
          <p:cNvPr id="3" name="Group 3"/>
          <p:cNvGrpSpPr/>
          <p:nvPr/>
        </p:nvGrpSpPr>
        <p:grpSpPr>
          <a:xfrm>
            <a:off x="746943" y="5674637"/>
            <a:ext cx="10532128" cy="740291"/>
            <a:chOff x="0" y="0"/>
            <a:chExt cx="21064256" cy="1480583"/>
          </a:xfrm>
        </p:grpSpPr>
        <p:grpSp>
          <p:nvGrpSpPr>
            <p:cNvPr id="4" name="Group 4"/>
            <p:cNvGrpSpPr/>
            <p:nvPr/>
          </p:nvGrpSpPr>
          <p:grpSpPr>
            <a:xfrm>
              <a:off x="0" y="0"/>
              <a:ext cx="21064256" cy="1480583"/>
              <a:chOff x="0" y="0"/>
              <a:chExt cx="7293702" cy="512666"/>
            </a:xfrm>
          </p:grpSpPr>
          <p:sp>
            <p:nvSpPr>
              <p:cNvPr id="5" name="Freeform 5"/>
              <p:cNvSpPr/>
              <p:nvPr/>
            </p:nvSpPr>
            <p:spPr>
              <a:xfrm>
                <a:off x="0" y="0"/>
                <a:ext cx="7293702" cy="512666"/>
              </a:xfrm>
              <a:custGeom>
                <a:avLst/>
                <a:gdLst/>
                <a:ahLst/>
                <a:cxnLst/>
                <a:rect l="l" t="t" r="r" b="b"/>
                <a:pathLst>
                  <a:path w="7293702" h="512666">
                    <a:moveTo>
                      <a:pt x="273050" y="0"/>
                    </a:moveTo>
                    <a:lnTo>
                      <a:pt x="0" y="256333"/>
                    </a:lnTo>
                    <a:lnTo>
                      <a:pt x="273050" y="512666"/>
                    </a:lnTo>
                    <a:lnTo>
                      <a:pt x="273050" y="379316"/>
                    </a:lnTo>
                    <a:lnTo>
                      <a:pt x="7020652" y="379316"/>
                    </a:lnTo>
                    <a:lnTo>
                      <a:pt x="7020652" y="512666"/>
                    </a:lnTo>
                    <a:lnTo>
                      <a:pt x="7293702" y="256333"/>
                    </a:lnTo>
                    <a:lnTo>
                      <a:pt x="7020652" y="0"/>
                    </a:lnTo>
                    <a:lnTo>
                      <a:pt x="7020652" y="133350"/>
                    </a:lnTo>
                    <a:lnTo>
                      <a:pt x="273050" y="133350"/>
                    </a:lnTo>
                    <a:lnTo>
                      <a:pt x="273050" y="0"/>
                    </a:lnTo>
                    <a:close/>
                  </a:path>
                </a:pathLst>
              </a:custGeom>
              <a:solidFill>
                <a:srgbClr val="4AFFBB"/>
              </a:solidFill>
            </p:spPr>
            <p:txBody>
              <a:bodyPr/>
              <a:lstStyle/>
              <a:p>
                <a:pPr defTabSz="609630"/>
                <a:endParaRPr lang="en-AU" sz="1200">
                  <a:solidFill>
                    <a:prstClr val="black"/>
                  </a:solidFill>
                  <a:latin typeface="Calibri"/>
                </a:endParaRPr>
              </a:p>
            </p:txBody>
          </p:sp>
          <p:sp>
            <p:nvSpPr>
              <p:cNvPr id="6" name="TextBox 6"/>
              <p:cNvSpPr txBox="1"/>
              <p:nvPr/>
            </p:nvSpPr>
            <p:spPr>
              <a:xfrm>
                <a:off x="101600" y="158750"/>
                <a:ext cx="7090502" cy="214216"/>
              </a:xfrm>
              <a:prstGeom prst="rect">
                <a:avLst/>
              </a:prstGeom>
            </p:spPr>
            <p:txBody>
              <a:bodyPr lIns="33867" tIns="33867" rIns="33867" bIns="33867" rtlCol="0" anchor="ctr"/>
              <a:lstStyle/>
              <a:p>
                <a:pPr algn="ctr" defTabSz="609630">
                  <a:lnSpc>
                    <a:spcPts val="1189"/>
                  </a:lnSpc>
                </a:pPr>
                <a:endParaRPr sz="1200">
                  <a:solidFill>
                    <a:prstClr val="black"/>
                  </a:solidFill>
                  <a:latin typeface="Calibri"/>
                </a:endParaRPr>
              </a:p>
            </p:txBody>
          </p:sp>
        </p:grpSp>
        <p:sp>
          <p:nvSpPr>
            <p:cNvPr id="7" name="TextBox 7"/>
            <p:cNvSpPr txBox="1"/>
            <p:nvPr/>
          </p:nvSpPr>
          <p:spPr>
            <a:xfrm>
              <a:off x="6599388" y="521216"/>
              <a:ext cx="7865484" cy="461664"/>
            </a:xfrm>
            <a:prstGeom prst="rect">
              <a:avLst/>
            </a:prstGeom>
          </p:spPr>
          <p:txBody>
            <a:bodyPr lIns="0" tIns="0" rIns="0" bIns="0" rtlCol="0" anchor="t">
              <a:spAutoFit/>
            </a:bodyPr>
            <a:lstStyle/>
            <a:p>
              <a:pPr algn="ctr" defTabSz="609630">
                <a:lnSpc>
                  <a:spcPts val="1799"/>
                </a:lnSpc>
                <a:spcBef>
                  <a:spcPct val="0"/>
                </a:spcBef>
              </a:pPr>
              <a:r>
                <a:rPr lang="en-US" sz="1666" dirty="0">
                  <a:solidFill>
                    <a:srgbClr val="04044C"/>
                  </a:solidFill>
                  <a:latin typeface="Proxima Nova 1"/>
                </a:rPr>
                <a:t>Future Proof Clubs and the Sport</a:t>
              </a:r>
            </a:p>
          </p:txBody>
        </p:sp>
      </p:grpSp>
      <p:grpSp>
        <p:nvGrpSpPr>
          <p:cNvPr id="8" name="Group 8"/>
          <p:cNvGrpSpPr/>
          <p:nvPr/>
        </p:nvGrpSpPr>
        <p:grpSpPr>
          <a:xfrm>
            <a:off x="373442" y="1363487"/>
            <a:ext cx="747003" cy="56443"/>
            <a:chOff x="0" y="0"/>
            <a:chExt cx="1494005" cy="112886"/>
          </a:xfrm>
        </p:grpSpPr>
        <p:sp>
          <p:nvSpPr>
            <p:cNvPr id="9" name="Freeform 9"/>
            <p:cNvSpPr/>
            <p:nvPr/>
          </p:nvSpPr>
          <p:spPr>
            <a:xfrm>
              <a:off x="0" y="0"/>
              <a:ext cx="1494028" cy="112903"/>
            </a:xfrm>
            <a:custGeom>
              <a:avLst/>
              <a:gdLst/>
              <a:ahLst/>
              <a:cxnLst/>
              <a:rect l="l" t="t" r="r" b="b"/>
              <a:pathLst>
                <a:path w="1494028" h="112903">
                  <a:moveTo>
                    <a:pt x="0" y="0"/>
                  </a:moveTo>
                  <a:lnTo>
                    <a:pt x="1494028" y="0"/>
                  </a:lnTo>
                  <a:lnTo>
                    <a:pt x="1494028" y="112903"/>
                  </a:lnTo>
                  <a:lnTo>
                    <a:pt x="0" y="112903"/>
                  </a:lnTo>
                  <a:close/>
                </a:path>
              </a:pathLst>
            </a:custGeom>
            <a:solidFill>
              <a:srgbClr val="4AFFBB"/>
            </a:solidFill>
          </p:spPr>
          <p:txBody>
            <a:bodyPr/>
            <a:lstStyle/>
            <a:p>
              <a:pPr defTabSz="609630"/>
              <a:endParaRPr lang="en-AU" sz="1200">
                <a:solidFill>
                  <a:prstClr val="black"/>
                </a:solidFill>
                <a:latin typeface="Calibri"/>
              </a:endParaRPr>
            </a:p>
          </p:txBody>
        </p:sp>
      </p:grpSp>
      <p:sp>
        <p:nvSpPr>
          <p:cNvPr id="10" name="TextBox 10"/>
          <p:cNvSpPr txBox="1"/>
          <p:nvPr/>
        </p:nvSpPr>
        <p:spPr>
          <a:xfrm>
            <a:off x="373442" y="976729"/>
            <a:ext cx="10624504" cy="294953"/>
          </a:xfrm>
          <a:prstGeom prst="rect">
            <a:avLst/>
          </a:prstGeom>
        </p:spPr>
        <p:txBody>
          <a:bodyPr lIns="0" tIns="0" rIns="0" bIns="0" rtlCol="0" anchor="t">
            <a:spAutoFit/>
          </a:bodyPr>
          <a:lstStyle/>
          <a:p>
            <a:pPr defTabSz="609630">
              <a:lnSpc>
                <a:spcPts val="2304"/>
              </a:lnSpc>
            </a:pPr>
            <a:r>
              <a:rPr lang="en-US" sz="2400">
                <a:solidFill>
                  <a:srgbClr val="04044C"/>
                </a:solidFill>
                <a:latin typeface="Proxima Nova 1"/>
              </a:rPr>
              <a:t>Why is Club Development Important? </a:t>
            </a:r>
          </a:p>
        </p:txBody>
      </p:sp>
      <p:sp>
        <p:nvSpPr>
          <p:cNvPr id="11" name="Freeform 11"/>
          <p:cNvSpPr/>
          <p:nvPr/>
        </p:nvSpPr>
        <p:spPr>
          <a:xfrm>
            <a:off x="-2167657" y="-2523776"/>
            <a:ext cx="4571821" cy="4471695"/>
          </a:xfrm>
          <a:custGeom>
            <a:avLst/>
            <a:gdLst/>
            <a:ahLst/>
            <a:cxnLst/>
            <a:rect l="l" t="t" r="r" b="b"/>
            <a:pathLst>
              <a:path w="6857732" h="6707543">
                <a:moveTo>
                  <a:pt x="0" y="0"/>
                </a:moveTo>
                <a:lnTo>
                  <a:pt x="6857731" y="0"/>
                </a:lnTo>
                <a:lnTo>
                  <a:pt x="6857731" y="6707544"/>
                </a:lnTo>
                <a:lnTo>
                  <a:pt x="0" y="67075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AU" sz="1200">
              <a:solidFill>
                <a:prstClr val="black"/>
              </a:solidFill>
              <a:latin typeface="Calibri"/>
            </a:endParaRPr>
          </a:p>
        </p:txBody>
      </p:sp>
      <p:sp>
        <p:nvSpPr>
          <p:cNvPr id="12" name="Freeform 12"/>
          <p:cNvSpPr/>
          <p:nvPr/>
        </p:nvSpPr>
        <p:spPr>
          <a:xfrm>
            <a:off x="1572548" y="2034974"/>
            <a:ext cx="719565" cy="828277"/>
          </a:xfrm>
          <a:custGeom>
            <a:avLst/>
            <a:gdLst/>
            <a:ahLst/>
            <a:cxnLst/>
            <a:rect l="l" t="t" r="r" b="b"/>
            <a:pathLst>
              <a:path w="1079348" h="1242415">
                <a:moveTo>
                  <a:pt x="0" y="0"/>
                </a:moveTo>
                <a:lnTo>
                  <a:pt x="1079349" y="0"/>
                </a:lnTo>
                <a:lnTo>
                  <a:pt x="1079349" y="1242415"/>
                </a:lnTo>
                <a:lnTo>
                  <a:pt x="0" y="12424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AU" sz="1200">
              <a:solidFill>
                <a:prstClr val="black"/>
              </a:solidFill>
              <a:latin typeface="Calibri"/>
            </a:endParaRPr>
          </a:p>
        </p:txBody>
      </p:sp>
      <p:sp>
        <p:nvSpPr>
          <p:cNvPr id="13" name="Freeform 13"/>
          <p:cNvSpPr/>
          <p:nvPr/>
        </p:nvSpPr>
        <p:spPr>
          <a:xfrm>
            <a:off x="4210426" y="2034974"/>
            <a:ext cx="828277" cy="828277"/>
          </a:xfrm>
          <a:custGeom>
            <a:avLst/>
            <a:gdLst/>
            <a:ahLst/>
            <a:cxnLst/>
            <a:rect l="l" t="t" r="r" b="b"/>
            <a:pathLst>
              <a:path w="1242415" h="1242415">
                <a:moveTo>
                  <a:pt x="0" y="0"/>
                </a:moveTo>
                <a:lnTo>
                  <a:pt x="1242416" y="0"/>
                </a:lnTo>
                <a:lnTo>
                  <a:pt x="1242416" y="1242415"/>
                </a:lnTo>
                <a:lnTo>
                  <a:pt x="0" y="12424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AU" sz="1200">
              <a:solidFill>
                <a:prstClr val="black"/>
              </a:solidFill>
              <a:latin typeface="Calibri"/>
            </a:endParaRPr>
          </a:p>
        </p:txBody>
      </p:sp>
      <p:sp>
        <p:nvSpPr>
          <p:cNvPr id="14" name="Freeform 14"/>
          <p:cNvSpPr/>
          <p:nvPr/>
        </p:nvSpPr>
        <p:spPr>
          <a:xfrm>
            <a:off x="6822388" y="2071592"/>
            <a:ext cx="988596" cy="755040"/>
          </a:xfrm>
          <a:custGeom>
            <a:avLst/>
            <a:gdLst/>
            <a:ahLst/>
            <a:cxnLst/>
            <a:rect l="l" t="t" r="r" b="b"/>
            <a:pathLst>
              <a:path w="1482894" h="1132560">
                <a:moveTo>
                  <a:pt x="0" y="0"/>
                </a:moveTo>
                <a:lnTo>
                  <a:pt x="1482894" y="0"/>
                </a:lnTo>
                <a:lnTo>
                  <a:pt x="1482894" y="1132560"/>
                </a:lnTo>
                <a:lnTo>
                  <a:pt x="0" y="11325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AU" sz="1200">
              <a:solidFill>
                <a:prstClr val="black"/>
              </a:solidFill>
              <a:latin typeface="Calibri"/>
            </a:endParaRPr>
          </a:p>
        </p:txBody>
      </p:sp>
      <p:sp>
        <p:nvSpPr>
          <p:cNvPr id="15" name="Freeform 15"/>
          <p:cNvSpPr/>
          <p:nvPr/>
        </p:nvSpPr>
        <p:spPr>
          <a:xfrm>
            <a:off x="9653588" y="2097417"/>
            <a:ext cx="798175" cy="703391"/>
          </a:xfrm>
          <a:custGeom>
            <a:avLst/>
            <a:gdLst/>
            <a:ahLst/>
            <a:cxnLst/>
            <a:rect l="l" t="t" r="r" b="b"/>
            <a:pathLst>
              <a:path w="1197262" h="1055087">
                <a:moveTo>
                  <a:pt x="0" y="0"/>
                </a:moveTo>
                <a:lnTo>
                  <a:pt x="1197263" y="0"/>
                </a:lnTo>
                <a:lnTo>
                  <a:pt x="1197263" y="1055087"/>
                </a:lnTo>
                <a:lnTo>
                  <a:pt x="0" y="10550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AU" sz="1200">
              <a:solidFill>
                <a:prstClr val="black"/>
              </a:solidFill>
              <a:latin typeface="Calibri"/>
            </a:endParaRPr>
          </a:p>
        </p:txBody>
      </p:sp>
      <p:grpSp>
        <p:nvGrpSpPr>
          <p:cNvPr id="16" name="Group 16"/>
          <p:cNvGrpSpPr/>
          <p:nvPr/>
        </p:nvGrpSpPr>
        <p:grpSpPr>
          <a:xfrm>
            <a:off x="746943" y="3688749"/>
            <a:ext cx="2338964" cy="1615856"/>
            <a:chOff x="0" y="0"/>
            <a:chExt cx="924035" cy="638363"/>
          </a:xfrm>
        </p:grpSpPr>
        <p:sp>
          <p:nvSpPr>
            <p:cNvPr id="17" name="Freeform 17"/>
            <p:cNvSpPr/>
            <p:nvPr/>
          </p:nvSpPr>
          <p:spPr>
            <a:xfrm>
              <a:off x="0" y="0"/>
              <a:ext cx="924035" cy="638363"/>
            </a:xfrm>
            <a:custGeom>
              <a:avLst/>
              <a:gdLst/>
              <a:ahLst/>
              <a:cxnLst/>
              <a:rect l="l" t="t" r="r" b="b"/>
              <a:pathLst>
                <a:path w="924035" h="638363">
                  <a:moveTo>
                    <a:pt x="0" y="0"/>
                  </a:moveTo>
                  <a:lnTo>
                    <a:pt x="924035" y="0"/>
                  </a:lnTo>
                  <a:lnTo>
                    <a:pt x="924035" y="638363"/>
                  </a:lnTo>
                  <a:lnTo>
                    <a:pt x="0" y="638363"/>
                  </a:lnTo>
                  <a:close/>
                </a:path>
              </a:pathLst>
            </a:custGeom>
            <a:solidFill>
              <a:srgbClr val="F8F8F8"/>
            </a:solidFill>
          </p:spPr>
          <p:txBody>
            <a:bodyPr/>
            <a:lstStyle/>
            <a:p>
              <a:pPr defTabSz="609630"/>
              <a:endParaRPr lang="en-AU" sz="1200">
                <a:solidFill>
                  <a:prstClr val="black"/>
                </a:solidFill>
                <a:latin typeface="Calibri"/>
              </a:endParaRPr>
            </a:p>
          </p:txBody>
        </p:sp>
        <p:sp>
          <p:nvSpPr>
            <p:cNvPr id="18" name="TextBox 18"/>
            <p:cNvSpPr txBox="1"/>
            <p:nvPr/>
          </p:nvSpPr>
          <p:spPr>
            <a:xfrm>
              <a:off x="0" y="-38100"/>
              <a:ext cx="924035" cy="676463"/>
            </a:xfrm>
            <a:prstGeom prst="rect">
              <a:avLst/>
            </a:prstGeom>
          </p:spPr>
          <p:txBody>
            <a:bodyPr lIns="33867" tIns="33867" rIns="33867" bIns="33867" rtlCol="0" anchor="ctr"/>
            <a:lstStyle/>
            <a:p>
              <a:pPr defTabSz="609630">
                <a:lnSpc>
                  <a:spcPts val="2053"/>
                </a:lnSpc>
              </a:pPr>
              <a:r>
                <a:rPr lang="en-US" sz="1467">
                  <a:solidFill>
                    <a:srgbClr val="04044C"/>
                  </a:solidFill>
                  <a:latin typeface="Proxima Nova 2"/>
                </a:rPr>
                <a:t>Improve performance in: </a:t>
              </a:r>
            </a:p>
            <a:p>
              <a:pPr marL="316670" lvl="1" indent="-158335" defTabSz="609630">
                <a:lnSpc>
                  <a:spcPts val="2053"/>
                </a:lnSpc>
                <a:buFont typeface="Arial"/>
                <a:buChar char="•"/>
              </a:pPr>
              <a:r>
                <a:rPr lang="en-US" sz="1467">
                  <a:solidFill>
                    <a:srgbClr val="04044C"/>
                  </a:solidFill>
                  <a:latin typeface="Proxima Nova 2"/>
                </a:rPr>
                <a:t>Governance</a:t>
              </a:r>
            </a:p>
            <a:p>
              <a:pPr marL="316670" lvl="1" indent="-158335" defTabSz="609630">
                <a:lnSpc>
                  <a:spcPts val="2053"/>
                </a:lnSpc>
                <a:buFont typeface="Arial"/>
                <a:buChar char="•"/>
              </a:pPr>
              <a:r>
                <a:rPr lang="en-US" sz="1467">
                  <a:solidFill>
                    <a:srgbClr val="04044C"/>
                  </a:solidFill>
                  <a:latin typeface="Proxima Nova 2"/>
                </a:rPr>
                <a:t>Finance</a:t>
              </a:r>
            </a:p>
            <a:p>
              <a:pPr marL="316670" lvl="1" indent="-158335" defTabSz="609630">
                <a:lnSpc>
                  <a:spcPts val="2053"/>
                </a:lnSpc>
                <a:buFont typeface="Arial"/>
                <a:buChar char="•"/>
              </a:pPr>
              <a:r>
                <a:rPr lang="en-US" sz="1467">
                  <a:solidFill>
                    <a:srgbClr val="04044C"/>
                  </a:solidFill>
                  <a:latin typeface="Proxima Nova 2"/>
                </a:rPr>
                <a:t>Strategy</a:t>
              </a:r>
            </a:p>
            <a:p>
              <a:pPr marL="316670" lvl="1" indent="-158335" defTabSz="609630">
                <a:lnSpc>
                  <a:spcPts val="2053"/>
                </a:lnSpc>
                <a:buFont typeface="Arial"/>
                <a:buChar char="•"/>
              </a:pPr>
              <a:r>
                <a:rPr lang="en-US" sz="1467">
                  <a:solidFill>
                    <a:srgbClr val="04044C"/>
                  </a:solidFill>
                  <a:latin typeface="Proxima Nova 2"/>
                </a:rPr>
                <a:t>Operations</a:t>
              </a:r>
            </a:p>
          </p:txBody>
        </p:sp>
      </p:grpSp>
      <p:grpSp>
        <p:nvGrpSpPr>
          <p:cNvPr id="19" name="Group 19"/>
          <p:cNvGrpSpPr/>
          <p:nvPr/>
        </p:nvGrpSpPr>
        <p:grpSpPr>
          <a:xfrm>
            <a:off x="3455082" y="3688749"/>
            <a:ext cx="2338964" cy="1615856"/>
            <a:chOff x="0" y="0"/>
            <a:chExt cx="924035" cy="638363"/>
          </a:xfrm>
        </p:grpSpPr>
        <p:sp>
          <p:nvSpPr>
            <p:cNvPr id="20" name="Freeform 20"/>
            <p:cNvSpPr/>
            <p:nvPr/>
          </p:nvSpPr>
          <p:spPr>
            <a:xfrm>
              <a:off x="0" y="0"/>
              <a:ext cx="924035" cy="638363"/>
            </a:xfrm>
            <a:custGeom>
              <a:avLst/>
              <a:gdLst/>
              <a:ahLst/>
              <a:cxnLst/>
              <a:rect l="l" t="t" r="r" b="b"/>
              <a:pathLst>
                <a:path w="924035" h="638363">
                  <a:moveTo>
                    <a:pt x="0" y="0"/>
                  </a:moveTo>
                  <a:lnTo>
                    <a:pt x="924035" y="0"/>
                  </a:lnTo>
                  <a:lnTo>
                    <a:pt x="924035" y="638363"/>
                  </a:lnTo>
                  <a:lnTo>
                    <a:pt x="0" y="638363"/>
                  </a:lnTo>
                  <a:close/>
                </a:path>
              </a:pathLst>
            </a:custGeom>
            <a:solidFill>
              <a:srgbClr val="F8F8F8"/>
            </a:solidFill>
          </p:spPr>
          <p:txBody>
            <a:bodyPr/>
            <a:lstStyle/>
            <a:p>
              <a:pPr defTabSz="609630"/>
              <a:endParaRPr lang="en-AU" sz="1200">
                <a:solidFill>
                  <a:prstClr val="black"/>
                </a:solidFill>
                <a:latin typeface="Calibri"/>
              </a:endParaRPr>
            </a:p>
          </p:txBody>
        </p:sp>
        <p:sp>
          <p:nvSpPr>
            <p:cNvPr id="21" name="TextBox 21"/>
            <p:cNvSpPr txBox="1"/>
            <p:nvPr/>
          </p:nvSpPr>
          <p:spPr>
            <a:xfrm>
              <a:off x="0" y="-38100"/>
              <a:ext cx="924035" cy="676463"/>
            </a:xfrm>
            <a:prstGeom prst="rect">
              <a:avLst/>
            </a:prstGeom>
          </p:spPr>
          <p:txBody>
            <a:bodyPr lIns="33867" tIns="33867" rIns="33867" bIns="33867" rtlCol="0" anchor="ctr"/>
            <a:lstStyle/>
            <a:p>
              <a:pPr marL="316670" lvl="1" indent="-158335" defTabSz="609630">
                <a:lnSpc>
                  <a:spcPts val="2053"/>
                </a:lnSpc>
                <a:buFont typeface="Arial"/>
                <a:buChar char="•"/>
              </a:pPr>
              <a:r>
                <a:rPr lang="en-US" sz="1467">
                  <a:solidFill>
                    <a:srgbClr val="04044C"/>
                  </a:solidFill>
                  <a:latin typeface="Proxima Nova 2"/>
                </a:rPr>
                <a:t>Recruit and retain participants</a:t>
              </a:r>
            </a:p>
            <a:p>
              <a:pPr marL="316670" lvl="1" indent="-158335" defTabSz="609630">
                <a:lnSpc>
                  <a:spcPts val="2053"/>
                </a:lnSpc>
                <a:buFont typeface="Arial"/>
                <a:buChar char="•"/>
              </a:pPr>
              <a:r>
                <a:rPr lang="en-US" sz="1467">
                  <a:solidFill>
                    <a:srgbClr val="04044C"/>
                  </a:solidFill>
                  <a:latin typeface="Proxima Nova 2"/>
                </a:rPr>
                <a:t>Recruit and retain volunteers</a:t>
              </a:r>
            </a:p>
            <a:p>
              <a:pPr marL="316670" lvl="1" indent="-158335" defTabSz="609630">
                <a:lnSpc>
                  <a:spcPts val="2053"/>
                </a:lnSpc>
                <a:buFont typeface="Arial"/>
                <a:buChar char="•"/>
              </a:pPr>
              <a:r>
                <a:rPr lang="en-US" sz="1467">
                  <a:solidFill>
                    <a:srgbClr val="04044C"/>
                  </a:solidFill>
                  <a:latin typeface="Proxima Nova 2"/>
                </a:rPr>
                <a:t>Facility and infrastructure planning</a:t>
              </a:r>
            </a:p>
          </p:txBody>
        </p:sp>
      </p:grpSp>
      <p:grpSp>
        <p:nvGrpSpPr>
          <p:cNvPr id="22" name="Group 22"/>
          <p:cNvGrpSpPr/>
          <p:nvPr/>
        </p:nvGrpSpPr>
        <p:grpSpPr>
          <a:xfrm>
            <a:off x="6162346" y="3688749"/>
            <a:ext cx="2309837" cy="1615856"/>
            <a:chOff x="0" y="0"/>
            <a:chExt cx="912528" cy="638363"/>
          </a:xfrm>
        </p:grpSpPr>
        <p:sp>
          <p:nvSpPr>
            <p:cNvPr id="23" name="Freeform 23"/>
            <p:cNvSpPr/>
            <p:nvPr/>
          </p:nvSpPr>
          <p:spPr>
            <a:xfrm>
              <a:off x="0" y="0"/>
              <a:ext cx="912528" cy="638363"/>
            </a:xfrm>
            <a:custGeom>
              <a:avLst/>
              <a:gdLst/>
              <a:ahLst/>
              <a:cxnLst/>
              <a:rect l="l" t="t" r="r" b="b"/>
              <a:pathLst>
                <a:path w="912528" h="638363">
                  <a:moveTo>
                    <a:pt x="0" y="0"/>
                  </a:moveTo>
                  <a:lnTo>
                    <a:pt x="912528" y="0"/>
                  </a:lnTo>
                  <a:lnTo>
                    <a:pt x="912528" y="638363"/>
                  </a:lnTo>
                  <a:lnTo>
                    <a:pt x="0" y="638363"/>
                  </a:lnTo>
                  <a:close/>
                </a:path>
              </a:pathLst>
            </a:custGeom>
            <a:solidFill>
              <a:srgbClr val="F8F8F8"/>
            </a:solidFill>
          </p:spPr>
          <p:txBody>
            <a:bodyPr/>
            <a:lstStyle/>
            <a:p>
              <a:pPr defTabSz="609630"/>
              <a:endParaRPr lang="en-AU" sz="1200">
                <a:solidFill>
                  <a:prstClr val="black"/>
                </a:solidFill>
                <a:latin typeface="Calibri"/>
              </a:endParaRPr>
            </a:p>
          </p:txBody>
        </p:sp>
        <p:sp>
          <p:nvSpPr>
            <p:cNvPr id="24" name="TextBox 24"/>
            <p:cNvSpPr txBox="1"/>
            <p:nvPr/>
          </p:nvSpPr>
          <p:spPr>
            <a:xfrm>
              <a:off x="0" y="-38100"/>
              <a:ext cx="912528" cy="676463"/>
            </a:xfrm>
            <a:prstGeom prst="rect">
              <a:avLst/>
            </a:prstGeom>
          </p:spPr>
          <p:txBody>
            <a:bodyPr lIns="33867" tIns="33867" rIns="33867" bIns="33867" rtlCol="0" anchor="ctr"/>
            <a:lstStyle/>
            <a:p>
              <a:pPr marL="316670" lvl="1" indent="-158335" defTabSz="609630">
                <a:lnSpc>
                  <a:spcPts val="2053"/>
                </a:lnSpc>
                <a:buFont typeface="Arial"/>
                <a:buChar char="•"/>
              </a:pPr>
              <a:r>
                <a:rPr lang="en-US" sz="1467">
                  <a:solidFill>
                    <a:srgbClr val="04044C"/>
                  </a:solidFill>
                  <a:latin typeface="Proxima Nova 2"/>
                </a:rPr>
                <a:t>Promote and support social connectedness, safety, and wellbeing of participants</a:t>
              </a:r>
            </a:p>
          </p:txBody>
        </p:sp>
      </p:grpSp>
      <p:grpSp>
        <p:nvGrpSpPr>
          <p:cNvPr id="25" name="Group 25"/>
          <p:cNvGrpSpPr/>
          <p:nvPr/>
        </p:nvGrpSpPr>
        <p:grpSpPr>
          <a:xfrm>
            <a:off x="8840483" y="3688749"/>
            <a:ext cx="2438589" cy="1615856"/>
            <a:chOff x="0" y="0"/>
            <a:chExt cx="963393" cy="638363"/>
          </a:xfrm>
        </p:grpSpPr>
        <p:sp>
          <p:nvSpPr>
            <p:cNvPr id="26" name="Freeform 26"/>
            <p:cNvSpPr/>
            <p:nvPr/>
          </p:nvSpPr>
          <p:spPr>
            <a:xfrm>
              <a:off x="0" y="0"/>
              <a:ext cx="963393" cy="638363"/>
            </a:xfrm>
            <a:custGeom>
              <a:avLst/>
              <a:gdLst/>
              <a:ahLst/>
              <a:cxnLst/>
              <a:rect l="l" t="t" r="r" b="b"/>
              <a:pathLst>
                <a:path w="963393" h="638363">
                  <a:moveTo>
                    <a:pt x="0" y="0"/>
                  </a:moveTo>
                  <a:lnTo>
                    <a:pt x="963393" y="0"/>
                  </a:lnTo>
                  <a:lnTo>
                    <a:pt x="963393" y="638363"/>
                  </a:lnTo>
                  <a:lnTo>
                    <a:pt x="0" y="638363"/>
                  </a:lnTo>
                  <a:close/>
                </a:path>
              </a:pathLst>
            </a:custGeom>
            <a:solidFill>
              <a:srgbClr val="F8F8F8"/>
            </a:solidFill>
          </p:spPr>
          <p:txBody>
            <a:bodyPr/>
            <a:lstStyle/>
            <a:p>
              <a:pPr defTabSz="609630"/>
              <a:endParaRPr lang="en-AU" sz="1200">
                <a:solidFill>
                  <a:prstClr val="black"/>
                </a:solidFill>
                <a:latin typeface="Calibri"/>
              </a:endParaRPr>
            </a:p>
          </p:txBody>
        </p:sp>
        <p:sp>
          <p:nvSpPr>
            <p:cNvPr id="27" name="TextBox 27"/>
            <p:cNvSpPr txBox="1"/>
            <p:nvPr/>
          </p:nvSpPr>
          <p:spPr>
            <a:xfrm>
              <a:off x="0" y="-38100"/>
              <a:ext cx="963393" cy="676463"/>
            </a:xfrm>
            <a:prstGeom prst="rect">
              <a:avLst/>
            </a:prstGeom>
          </p:spPr>
          <p:txBody>
            <a:bodyPr lIns="33867" tIns="33867" rIns="33867" bIns="33867" rtlCol="0" anchor="ctr"/>
            <a:lstStyle/>
            <a:p>
              <a:pPr marL="316670" lvl="1" indent="-158335" defTabSz="609630">
                <a:lnSpc>
                  <a:spcPts val="2053"/>
                </a:lnSpc>
                <a:buFont typeface="Arial"/>
                <a:buChar char="•"/>
              </a:pPr>
              <a:r>
                <a:rPr lang="en-US" sz="1467">
                  <a:solidFill>
                    <a:srgbClr val="04044C"/>
                  </a:solidFill>
                  <a:latin typeface="Proxima Nova 2"/>
                </a:rPr>
                <a:t>Support participants to form meaningful, lasting connections with their community and sport</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621542" y="6523432"/>
            <a:ext cx="216169" cy="117212"/>
          </a:xfrm>
          <a:prstGeom prst="rect">
            <a:avLst/>
          </a:prstGeom>
        </p:spPr>
        <p:txBody>
          <a:bodyPr lIns="0" tIns="0" rIns="0" bIns="0" rtlCol="0" anchor="t">
            <a:spAutoFit/>
          </a:bodyPr>
          <a:lstStyle/>
          <a:p>
            <a:pPr algn="r" defTabSz="609630">
              <a:lnSpc>
                <a:spcPts val="961"/>
              </a:lnSpc>
            </a:pPr>
            <a:r>
              <a:rPr lang="en-US" sz="800">
                <a:solidFill>
                  <a:srgbClr val="000000">
                    <a:alpha val="49804"/>
                  </a:srgbClr>
                </a:solidFill>
                <a:latin typeface="Proxima Nova 1"/>
              </a:rPr>
              <a:t>39</a:t>
            </a:r>
          </a:p>
        </p:txBody>
      </p:sp>
      <p:sp>
        <p:nvSpPr>
          <p:cNvPr id="3" name="Freeform 3"/>
          <p:cNvSpPr/>
          <p:nvPr/>
        </p:nvSpPr>
        <p:spPr>
          <a:xfrm>
            <a:off x="6097589" y="1"/>
            <a:ext cx="6099178" cy="6864951"/>
          </a:xfrm>
          <a:custGeom>
            <a:avLst/>
            <a:gdLst/>
            <a:ahLst/>
            <a:cxnLst/>
            <a:rect l="l" t="t" r="r" b="b"/>
            <a:pathLst>
              <a:path w="9148767" h="10297427">
                <a:moveTo>
                  <a:pt x="0" y="0"/>
                </a:moveTo>
                <a:lnTo>
                  <a:pt x="9148767" y="0"/>
                </a:lnTo>
                <a:lnTo>
                  <a:pt x="9148767" y="10297427"/>
                </a:lnTo>
                <a:lnTo>
                  <a:pt x="0" y="10297427"/>
                </a:lnTo>
                <a:lnTo>
                  <a:pt x="0" y="0"/>
                </a:lnTo>
                <a:close/>
              </a:path>
            </a:pathLst>
          </a:custGeom>
          <a:blipFill>
            <a:blip r:embed="rId3"/>
            <a:stretch>
              <a:fillRect l="-34575" r="-34575"/>
            </a:stretch>
          </a:blipFill>
        </p:spPr>
        <p:txBody>
          <a:bodyPr/>
          <a:lstStyle/>
          <a:p>
            <a:pPr defTabSz="609630"/>
            <a:endParaRPr lang="en-AU" sz="1200">
              <a:solidFill>
                <a:prstClr val="black"/>
              </a:solidFill>
              <a:latin typeface="Calibri"/>
            </a:endParaRPr>
          </a:p>
        </p:txBody>
      </p:sp>
      <p:sp>
        <p:nvSpPr>
          <p:cNvPr id="4" name="Freeform 4"/>
          <p:cNvSpPr/>
          <p:nvPr/>
        </p:nvSpPr>
        <p:spPr>
          <a:xfrm>
            <a:off x="7709650" y="4783197"/>
            <a:ext cx="4325921" cy="4285774"/>
          </a:xfrm>
          <a:custGeom>
            <a:avLst/>
            <a:gdLst/>
            <a:ahLst/>
            <a:cxnLst/>
            <a:rect l="l" t="t" r="r" b="b"/>
            <a:pathLst>
              <a:path w="6488881" h="6428661">
                <a:moveTo>
                  <a:pt x="0" y="0"/>
                </a:moveTo>
                <a:lnTo>
                  <a:pt x="6488881" y="0"/>
                </a:lnTo>
                <a:lnTo>
                  <a:pt x="6488881" y="6428661"/>
                </a:lnTo>
                <a:lnTo>
                  <a:pt x="0" y="64286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AU" sz="1200">
              <a:solidFill>
                <a:prstClr val="black"/>
              </a:solidFill>
              <a:latin typeface="Calibri"/>
            </a:endParaRPr>
          </a:p>
        </p:txBody>
      </p:sp>
      <p:sp>
        <p:nvSpPr>
          <p:cNvPr id="5" name="Freeform 5"/>
          <p:cNvSpPr/>
          <p:nvPr/>
        </p:nvSpPr>
        <p:spPr>
          <a:xfrm>
            <a:off x="3846103" y="3295782"/>
            <a:ext cx="6775152" cy="6633337"/>
          </a:xfrm>
          <a:custGeom>
            <a:avLst/>
            <a:gdLst/>
            <a:ahLst/>
            <a:cxnLst/>
            <a:rect l="l" t="t" r="r" b="b"/>
            <a:pathLst>
              <a:path w="10162728" h="9950006">
                <a:moveTo>
                  <a:pt x="0" y="0"/>
                </a:moveTo>
                <a:lnTo>
                  <a:pt x="10162728" y="0"/>
                </a:lnTo>
                <a:lnTo>
                  <a:pt x="10162728" y="9950006"/>
                </a:lnTo>
                <a:lnTo>
                  <a:pt x="0" y="9950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AU" sz="1200">
              <a:solidFill>
                <a:prstClr val="black"/>
              </a:solidFill>
              <a:latin typeface="Calibri"/>
            </a:endParaRPr>
          </a:p>
        </p:txBody>
      </p:sp>
      <p:sp>
        <p:nvSpPr>
          <p:cNvPr id="6" name="Freeform 6"/>
          <p:cNvSpPr/>
          <p:nvPr/>
        </p:nvSpPr>
        <p:spPr>
          <a:xfrm>
            <a:off x="-2167657" y="-2523776"/>
            <a:ext cx="4571821" cy="4471695"/>
          </a:xfrm>
          <a:custGeom>
            <a:avLst/>
            <a:gdLst/>
            <a:ahLst/>
            <a:cxnLst/>
            <a:rect l="l" t="t" r="r" b="b"/>
            <a:pathLst>
              <a:path w="6857732" h="6707543">
                <a:moveTo>
                  <a:pt x="0" y="0"/>
                </a:moveTo>
                <a:lnTo>
                  <a:pt x="6857731" y="0"/>
                </a:lnTo>
                <a:lnTo>
                  <a:pt x="6857731" y="6707544"/>
                </a:lnTo>
                <a:lnTo>
                  <a:pt x="0" y="67075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AU" sz="1200">
              <a:solidFill>
                <a:prstClr val="black"/>
              </a:solidFill>
              <a:latin typeface="Calibri"/>
            </a:endParaRPr>
          </a:p>
        </p:txBody>
      </p:sp>
      <p:grpSp>
        <p:nvGrpSpPr>
          <p:cNvPr id="7" name="Group 7"/>
          <p:cNvGrpSpPr/>
          <p:nvPr/>
        </p:nvGrpSpPr>
        <p:grpSpPr>
          <a:xfrm>
            <a:off x="373442" y="1363487"/>
            <a:ext cx="747003" cy="56443"/>
            <a:chOff x="0" y="0"/>
            <a:chExt cx="1494005" cy="112886"/>
          </a:xfrm>
        </p:grpSpPr>
        <p:sp>
          <p:nvSpPr>
            <p:cNvPr id="8" name="Freeform 8"/>
            <p:cNvSpPr/>
            <p:nvPr/>
          </p:nvSpPr>
          <p:spPr>
            <a:xfrm>
              <a:off x="0" y="0"/>
              <a:ext cx="1494028" cy="112903"/>
            </a:xfrm>
            <a:custGeom>
              <a:avLst/>
              <a:gdLst/>
              <a:ahLst/>
              <a:cxnLst/>
              <a:rect l="l" t="t" r="r" b="b"/>
              <a:pathLst>
                <a:path w="1494028" h="112903">
                  <a:moveTo>
                    <a:pt x="0" y="0"/>
                  </a:moveTo>
                  <a:lnTo>
                    <a:pt x="1494028" y="0"/>
                  </a:lnTo>
                  <a:lnTo>
                    <a:pt x="1494028" y="112903"/>
                  </a:lnTo>
                  <a:lnTo>
                    <a:pt x="0" y="112903"/>
                  </a:lnTo>
                  <a:close/>
                </a:path>
              </a:pathLst>
            </a:custGeom>
            <a:solidFill>
              <a:srgbClr val="4AFFBB"/>
            </a:solidFill>
          </p:spPr>
          <p:txBody>
            <a:bodyPr/>
            <a:lstStyle/>
            <a:p>
              <a:pPr defTabSz="609630"/>
              <a:endParaRPr lang="en-AU" sz="1200">
                <a:solidFill>
                  <a:prstClr val="black"/>
                </a:solidFill>
                <a:latin typeface="Calibri"/>
              </a:endParaRPr>
            </a:p>
          </p:txBody>
        </p:sp>
      </p:grpSp>
      <p:grpSp>
        <p:nvGrpSpPr>
          <p:cNvPr id="9" name="Group 9"/>
          <p:cNvGrpSpPr/>
          <p:nvPr/>
        </p:nvGrpSpPr>
        <p:grpSpPr>
          <a:xfrm>
            <a:off x="362547" y="2531241"/>
            <a:ext cx="1045029" cy="3766423"/>
            <a:chOff x="0" y="0"/>
            <a:chExt cx="2090057" cy="7532845"/>
          </a:xfrm>
        </p:grpSpPr>
        <p:grpSp>
          <p:nvGrpSpPr>
            <p:cNvPr id="10" name="Group 10"/>
            <p:cNvGrpSpPr/>
            <p:nvPr/>
          </p:nvGrpSpPr>
          <p:grpSpPr>
            <a:xfrm>
              <a:off x="0" y="2685143"/>
              <a:ext cx="2057005" cy="1910374"/>
              <a:chOff x="0" y="0"/>
              <a:chExt cx="406322" cy="377358"/>
            </a:xfrm>
          </p:grpSpPr>
          <p:sp>
            <p:nvSpPr>
              <p:cNvPr id="11" name="Freeform 11"/>
              <p:cNvSpPr/>
              <p:nvPr/>
            </p:nvSpPr>
            <p:spPr>
              <a:xfrm>
                <a:off x="0" y="0"/>
                <a:ext cx="406322" cy="377358"/>
              </a:xfrm>
              <a:custGeom>
                <a:avLst/>
                <a:gdLst/>
                <a:ahLst/>
                <a:cxnLst/>
                <a:rect l="l" t="t" r="r" b="b"/>
                <a:pathLst>
                  <a:path w="406322" h="377358">
                    <a:moveTo>
                      <a:pt x="0" y="0"/>
                    </a:moveTo>
                    <a:lnTo>
                      <a:pt x="406322" y="0"/>
                    </a:lnTo>
                    <a:lnTo>
                      <a:pt x="406322" y="377358"/>
                    </a:lnTo>
                    <a:lnTo>
                      <a:pt x="0" y="377358"/>
                    </a:lnTo>
                    <a:close/>
                  </a:path>
                </a:pathLst>
              </a:custGeom>
              <a:solidFill>
                <a:srgbClr val="00EA9C"/>
              </a:solidFill>
            </p:spPr>
            <p:txBody>
              <a:bodyPr/>
              <a:lstStyle/>
              <a:p>
                <a:pPr defTabSz="609630"/>
                <a:endParaRPr lang="en-AU" sz="1200">
                  <a:solidFill>
                    <a:prstClr val="black"/>
                  </a:solidFill>
                  <a:latin typeface="Calibri"/>
                </a:endParaRPr>
              </a:p>
            </p:txBody>
          </p:sp>
          <p:sp>
            <p:nvSpPr>
              <p:cNvPr id="12" name="TextBox 12"/>
              <p:cNvSpPr txBox="1"/>
              <p:nvPr/>
            </p:nvSpPr>
            <p:spPr>
              <a:xfrm>
                <a:off x="0" y="-38100"/>
                <a:ext cx="406322" cy="415458"/>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sp>
          <p:nvSpPr>
            <p:cNvPr id="13" name="Freeform 13"/>
            <p:cNvSpPr/>
            <p:nvPr/>
          </p:nvSpPr>
          <p:spPr>
            <a:xfrm>
              <a:off x="286360" y="2929207"/>
              <a:ext cx="1517338" cy="1373191"/>
            </a:xfrm>
            <a:custGeom>
              <a:avLst/>
              <a:gdLst/>
              <a:ahLst/>
              <a:cxnLst/>
              <a:rect l="l" t="t" r="r" b="b"/>
              <a:pathLst>
                <a:path w="1517338" h="1373191">
                  <a:moveTo>
                    <a:pt x="0" y="0"/>
                  </a:moveTo>
                  <a:lnTo>
                    <a:pt x="1517338" y="0"/>
                  </a:lnTo>
                  <a:lnTo>
                    <a:pt x="1517338" y="1373191"/>
                  </a:lnTo>
                  <a:lnTo>
                    <a:pt x="0" y="13731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AU" sz="1200">
                <a:solidFill>
                  <a:prstClr val="black"/>
                </a:solidFill>
                <a:latin typeface="Calibri"/>
              </a:endParaRPr>
            </a:p>
          </p:txBody>
        </p:sp>
        <p:grpSp>
          <p:nvGrpSpPr>
            <p:cNvPr id="14" name="Group 14"/>
            <p:cNvGrpSpPr/>
            <p:nvPr/>
          </p:nvGrpSpPr>
          <p:grpSpPr>
            <a:xfrm>
              <a:off x="0" y="5675017"/>
              <a:ext cx="2057005" cy="1857829"/>
              <a:chOff x="0" y="0"/>
              <a:chExt cx="406322" cy="366978"/>
            </a:xfrm>
          </p:grpSpPr>
          <p:sp>
            <p:nvSpPr>
              <p:cNvPr id="15" name="Freeform 15"/>
              <p:cNvSpPr/>
              <p:nvPr/>
            </p:nvSpPr>
            <p:spPr>
              <a:xfrm>
                <a:off x="0" y="0"/>
                <a:ext cx="406322" cy="366978"/>
              </a:xfrm>
              <a:custGeom>
                <a:avLst/>
                <a:gdLst/>
                <a:ahLst/>
                <a:cxnLst/>
                <a:rect l="l" t="t" r="r" b="b"/>
                <a:pathLst>
                  <a:path w="406322" h="366978">
                    <a:moveTo>
                      <a:pt x="0" y="0"/>
                    </a:moveTo>
                    <a:lnTo>
                      <a:pt x="406322" y="0"/>
                    </a:lnTo>
                    <a:lnTo>
                      <a:pt x="406322" y="366978"/>
                    </a:lnTo>
                    <a:lnTo>
                      <a:pt x="0" y="366978"/>
                    </a:lnTo>
                    <a:close/>
                  </a:path>
                </a:pathLst>
              </a:custGeom>
              <a:solidFill>
                <a:srgbClr val="00EA9C"/>
              </a:solidFill>
            </p:spPr>
            <p:txBody>
              <a:bodyPr/>
              <a:lstStyle/>
              <a:p>
                <a:pPr defTabSz="609630"/>
                <a:endParaRPr lang="en-AU" sz="1200">
                  <a:solidFill>
                    <a:prstClr val="black"/>
                  </a:solidFill>
                  <a:latin typeface="Calibri"/>
                </a:endParaRPr>
              </a:p>
            </p:txBody>
          </p:sp>
          <p:sp>
            <p:nvSpPr>
              <p:cNvPr id="16" name="TextBox 16"/>
              <p:cNvSpPr txBox="1"/>
              <p:nvPr/>
            </p:nvSpPr>
            <p:spPr>
              <a:xfrm>
                <a:off x="0" y="-38100"/>
                <a:ext cx="406322" cy="405078"/>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sp>
          <p:nvSpPr>
            <p:cNvPr id="17" name="Freeform 17"/>
            <p:cNvSpPr/>
            <p:nvPr/>
          </p:nvSpPr>
          <p:spPr>
            <a:xfrm>
              <a:off x="424978" y="5845676"/>
              <a:ext cx="1158458" cy="1414910"/>
            </a:xfrm>
            <a:custGeom>
              <a:avLst/>
              <a:gdLst/>
              <a:ahLst/>
              <a:cxnLst/>
              <a:rect l="l" t="t" r="r" b="b"/>
              <a:pathLst>
                <a:path w="1158458" h="1414910">
                  <a:moveTo>
                    <a:pt x="0" y="0"/>
                  </a:moveTo>
                  <a:lnTo>
                    <a:pt x="1158458" y="0"/>
                  </a:lnTo>
                  <a:lnTo>
                    <a:pt x="1158458" y="1414910"/>
                  </a:lnTo>
                  <a:lnTo>
                    <a:pt x="0" y="14149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AU" sz="1200">
                <a:solidFill>
                  <a:prstClr val="black"/>
                </a:solidFill>
                <a:latin typeface="Calibri"/>
              </a:endParaRPr>
            </a:p>
          </p:txBody>
        </p:sp>
        <p:grpSp>
          <p:nvGrpSpPr>
            <p:cNvPr id="18" name="Group 18"/>
            <p:cNvGrpSpPr/>
            <p:nvPr/>
          </p:nvGrpSpPr>
          <p:grpSpPr>
            <a:xfrm>
              <a:off x="0" y="0"/>
              <a:ext cx="2090057" cy="1910443"/>
              <a:chOff x="0" y="0"/>
              <a:chExt cx="412851" cy="377371"/>
            </a:xfrm>
          </p:grpSpPr>
          <p:sp>
            <p:nvSpPr>
              <p:cNvPr id="19" name="Freeform 19"/>
              <p:cNvSpPr/>
              <p:nvPr/>
            </p:nvSpPr>
            <p:spPr>
              <a:xfrm>
                <a:off x="0" y="0"/>
                <a:ext cx="412851" cy="377371"/>
              </a:xfrm>
              <a:custGeom>
                <a:avLst/>
                <a:gdLst/>
                <a:ahLst/>
                <a:cxnLst/>
                <a:rect l="l" t="t" r="r" b="b"/>
                <a:pathLst>
                  <a:path w="412851" h="377371">
                    <a:moveTo>
                      <a:pt x="0" y="0"/>
                    </a:moveTo>
                    <a:lnTo>
                      <a:pt x="412851" y="0"/>
                    </a:lnTo>
                    <a:lnTo>
                      <a:pt x="412851" y="377371"/>
                    </a:lnTo>
                    <a:lnTo>
                      <a:pt x="0" y="377371"/>
                    </a:lnTo>
                    <a:close/>
                  </a:path>
                </a:pathLst>
              </a:custGeom>
              <a:solidFill>
                <a:srgbClr val="00EA9C"/>
              </a:solidFill>
            </p:spPr>
            <p:txBody>
              <a:bodyPr/>
              <a:lstStyle/>
              <a:p>
                <a:pPr defTabSz="609630"/>
                <a:endParaRPr lang="en-AU" sz="1200">
                  <a:solidFill>
                    <a:prstClr val="black"/>
                  </a:solidFill>
                  <a:latin typeface="Calibri"/>
                </a:endParaRPr>
              </a:p>
            </p:txBody>
          </p:sp>
          <p:sp>
            <p:nvSpPr>
              <p:cNvPr id="20" name="TextBox 20"/>
              <p:cNvSpPr txBox="1"/>
              <p:nvPr/>
            </p:nvSpPr>
            <p:spPr>
              <a:xfrm>
                <a:off x="0" y="-38100"/>
                <a:ext cx="412851" cy="415471"/>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sp>
          <p:nvSpPr>
            <p:cNvPr id="21" name="Freeform 21"/>
            <p:cNvSpPr/>
            <p:nvPr/>
          </p:nvSpPr>
          <p:spPr>
            <a:xfrm>
              <a:off x="191585" y="298460"/>
              <a:ext cx="1625243" cy="1456624"/>
            </a:xfrm>
            <a:custGeom>
              <a:avLst/>
              <a:gdLst/>
              <a:ahLst/>
              <a:cxnLst/>
              <a:rect l="l" t="t" r="r" b="b"/>
              <a:pathLst>
                <a:path w="1625243" h="1456624">
                  <a:moveTo>
                    <a:pt x="0" y="0"/>
                  </a:moveTo>
                  <a:lnTo>
                    <a:pt x="1625244" y="0"/>
                  </a:lnTo>
                  <a:lnTo>
                    <a:pt x="1625244" y="1456625"/>
                  </a:lnTo>
                  <a:lnTo>
                    <a:pt x="0" y="1456625"/>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defTabSz="609630"/>
              <a:endParaRPr lang="en-AU" sz="1200">
                <a:solidFill>
                  <a:prstClr val="black"/>
                </a:solidFill>
                <a:latin typeface="Calibri"/>
              </a:endParaRPr>
            </a:p>
          </p:txBody>
        </p:sp>
      </p:grpSp>
      <p:sp>
        <p:nvSpPr>
          <p:cNvPr id="22" name="TextBox 22"/>
          <p:cNvSpPr txBox="1"/>
          <p:nvPr/>
        </p:nvSpPr>
        <p:spPr>
          <a:xfrm>
            <a:off x="373442" y="976729"/>
            <a:ext cx="10624504" cy="294953"/>
          </a:xfrm>
          <a:prstGeom prst="rect">
            <a:avLst/>
          </a:prstGeom>
        </p:spPr>
        <p:txBody>
          <a:bodyPr lIns="0" tIns="0" rIns="0" bIns="0" rtlCol="0" anchor="t">
            <a:spAutoFit/>
          </a:bodyPr>
          <a:lstStyle/>
          <a:p>
            <a:pPr defTabSz="609630">
              <a:lnSpc>
                <a:spcPts val="2304"/>
              </a:lnSpc>
            </a:pPr>
            <a:r>
              <a:rPr lang="en-US" sz="2400">
                <a:solidFill>
                  <a:srgbClr val="04044C"/>
                </a:solidFill>
                <a:latin typeface="Proxima Nova 1"/>
              </a:rPr>
              <a:t>National Club Development Strategy</a:t>
            </a:r>
          </a:p>
        </p:txBody>
      </p:sp>
      <p:sp>
        <p:nvSpPr>
          <p:cNvPr id="23" name="TextBox 23"/>
          <p:cNvSpPr txBox="1"/>
          <p:nvPr/>
        </p:nvSpPr>
        <p:spPr>
          <a:xfrm>
            <a:off x="1572700" y="2914056"/>
            <a:ext cx="3486723" cy="240643"/>
          </a:xfrm>
          <a:prstGeom prst="rect">
            <a:avLst/>
          </a:prstGeom>
        </p:spPr>
        <p:txBody>
          <a:bodyPr lIns="0" tIns="0" rIns="0" bIns="0" rtlCol="0" anchor="t">
            <a:spAutoFit/>
          </a:bodyPr>
          <a:lstStyle/>
          <a:p>
            <a:pPr defTabSz="609630">
              <a:lnSpc>
                <a:spcPts val="2053"/>
              </a:lnSpc>
              <a:spcBef>
                <a:spcPct val="0"/>
              </a:spcBef>
            </a:pPr>
            <a:r>
              <a:rPr lang="en-US" sz="1467" dirty="0">
                <a:solidFill>
                  <a:srgbClr val="04044C"/>
                </a:solidFill>
                <a:latin typeface="Proxima Nova 2"/>
              </a:rPr>
              <a:t>Priority regions, associations, and clubs</a:t>
            </a:r>
          </a:p>
        </p:txBody>
      </p:sp>
      <p:sp>
        <p:nvSpPr>
          <p:cNvPr id="24" name="TextBox 24"/>
          <p:cNvSpPr txBox="1"/>
          <p:nvPr/>
        </p:nvSpPr>
        <p:spPr>
          <a:xfrm>
            <a:off x="1572700" y="4269695"/>
            <a:ext cx="4441945" cy="240643"/>
          </a:xfrm>
          <a:prstGeom prst="rect">
            <a:avLst/>
          </a:prstGeom>
        </p:spPr>
        <p:txBody>
          <a:bodyPr lIns="0" tIns="0" rIns="0" bIns="0" rtlCol="0" anchor="t">
            <a:spAutoFit/>
          </a:bodyPr>
          <a:lstStyle/>
          <a:p>
            <a:pPr defTabSz="609630">
              <a:lnSpc>
                <a:spcPts val="2053"/>
              </a:lnSpc>
              <a:spcBef>
                <a:spcPct val="0"/>
              </a:spcBef>
            </a:pPr>
            <a:r>
              <a:rPr lang="en-US" sz="1467" dirty="0">
                <a:solidFill>
                  <a:srgbClr val="04044C"/>
                </a:solidFill>
                <a:latin typeface="Proxima Nova 2"/>
              </a:rPr>
              <a:t>Participation trends and population forecasts</a:t>
            </a:r>
          </a:p>
        </p:txBody>
      </p:sp>
      <p:sp>
        <p:nvSpPr>
          <p:cNvPr id="25" name="TextBox 25"/>
          <p:cNvSpPr txBox="1"/>
          <p:nvPr/>
        </p:nvSpPr>
        <p:spPr>
          <a:xfrm>
            <a:off x="1572700" y="5724317"/>
            <a:ext cx="4441945" cy="240643"/>
          </a:xfrm>
          <a:prstGeom prst="rect">
            <a:avLst/>
          </a:prstGeom>
        </p:spPr>
        <p:txBody>
          <a:bodyPr lIns="0" tIns="0" rIns="0" bIns="0" rtlCol="0" anchor="t">
            <a:spAutoFit/>
          </a:bodyPr>
          <a:lstStyle/>
          <a:p>
            <a:pPr defTabSz="609630">
              <a:lnSpc>
                <a:spcPts val="2053"/>
              </a:lnSpc>
              <a:spcBef>
                <a:spcPct val="0"/>
              </a:spcBef>
            </a:pPr>
            <a:r>
              <a:rPr lang="en-US" sz="1467" dirty="0">
                <a:solidFill>
                  <a:srgbClr val="04044C"/>
                </a:solidFill>
                <a:latin typeface="Proxima Nova 2"/>
              </a:rPr>
              <a:t>Localised opportunities</a:t>
            </a:r>
          </a:p>
        </p:txBody>
      </p:sp>
      <p:sp>
        <p:nvSpPr>
          <p:cNvPr id="26" name="TextBox 26"/>
          <p:cNvSpPr txBox="1"/>
          <p:nvPr/>
        </p:nvSpPr>
        <p:spPr>
          <a:xfrm>
            <a:off x="362547" y="1591460"/>
            <a:ext cx="5424287" cy="333874"/>
          </a:xfrm>
          <a:prstGeom prst="rect">
            <a:avLst/>
          </a:prstGeom>
        </p:spPr>
        <p:txBody>
          <a:bodyPr lIns="0" tIns="0" rIns="0" bIns="0" rtlCol="0" anchor="t">
            <a:spAutoFit/>
          </a:bodyPr>
          <a:lstStyle/>
          <a:p>
            <a:pPr defTabSz="609630">
              <a:lnSpc>
                <a:spcPts val="1345"/>
              </a:lnSpc>
            </a:pPr>
            <a:r>
              <a:rPr lang="en-US" sz="1601">
                <a:solidFill>
                  <a:srgbClr val="04044C"/>
                </a:solidFill>
                <a:latin typeface="Proxima Nova 3"/>
              </a:rPr>
              <a:t>Drive investment, resourcing, intervention, and support across national network with consideration to: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685967" y="3647093"/>
            <a:ext cx="10431028" cy="136755"/>
          </a:xfrm>
          <a:prstGeom prst="line">
            <a:avLst/>
          </a:prstGeom>
          <a:ln w="38100" cap="rnd">
            <a:solidFill>
              <a:srgbClr val="04044C"/>
            </a:solidFill>
            <a:prstDash val="solid"/>
            <a:headEnd type="arrow" w="med" len="sm"/>
            <a:tailEnd type="none" w="sm" len="sm"/>
          </a:ln>
        </p:spPr>
        <p:txBody>
          <a:bodyPr/>
          <a:lstStyle/>
          <a:p>
            <a:pPr defTabSz="609630"/>
            <a:endParaRPr lang="en-AU" sz="1200">
              <a:solidFill>
                <a:prstClr val="black"/>
              </a:solidFill>
              <a:latin typeface="Calibri"/>
            </a:endParaRPr>
          </a:p>
        </p:txBody>
      </p:sp>
      <p:graphicFrame>
        <p:nvGraphicFramePr>
          <p:cNvPr id="3" name="Table 3"/>
          <p:cNvGraphicFramePr>
            <a:graphicFrameLocks noGrp="1"/>
          </p:cNvGraphicFramePr>
          <p:nvPr/>
        </p:nvGraphicFramePr>
        <p:xfrm>
          <a:off x="685967" y="2737842"/>
          <a:ext cx="10431029" cy="1988365"/>
        </p:xfrm>
        <a:graphic>
          <a:graphicData uri="http://schemas.openxmlformats.org/drawingml/2006/table">
            <a:tbl>
              <a:tblPr/>
              <a:tblGrid>
                <a:gridCol w="2360086">
                  <a:extLst>
                    <a:ext uri="{9D8B030D-6E8A-4147-A177-3AD203B41FA5}">
                      <a16:colId xmlns:a16="http://schemas.microsoft.com/office/drawing/2014/main" val="20000"/>
                    </a:ext>
                  </a:extLst>
                </a:gridCol>
                <a:gridCol w="347691">
                  <a:extLst>
                    <a:ext uri="{9D8B030D-6E8A-4147-A177-3AD203B41FA5}">
                      <a16:colId xmlns:a16="http://schemas.microsoft.com/office/drawing/2014/main" val="20001"/>
                    </a:ext>
                  </a:extLst>
                </a:gridCol>
                <a:gridCol w="2343253">
                  <a:extLst>
                    <a:ext uri="{9D8B030D-6E8A-4147-A177-3AD203B41FA5}">
                      <a16:colId xmlns:a16="http://schemas.microsoft.com/office/drawing/2014/main" val="20002"/>
                    </a:ext>
                  </a:extLst>
                </a:gridCol>
                <a:gridCol w="349535">
                  <a:extLst>
                    <a:ext uri="{9D8B030D-6E8A-4147-A177-3AD203B41FA5}">
                      <a16:colId xmlns:a16="http://schemas.microsoft.com/office/drawing/2014/main" val="20003"/>
                    </a:ext>
                  </a:extLst>
                </a:gridCol>
                <a:gridCol w="2323686">
                  <a:extLst>
                    <a:ext uri="{9D8B030D-6E8A-4147-A177-3AD203B41FA5}">
                      <a16:colId xmlns:a16="http://schemas.microsoft.com/office/drawing/2014/main" val="20004"/>
                    </a:ext>
                  </a:extLst>
                </a:gridCol>
                <a:gridCol w="350827">
                  <a:extLst>
                    <a:ext uri="{9D8B030D-6E8A-4147-A177-3AD203B41FA5}">
                      <a16:colId xmlns:a16="http://schemas.microsoft.com/office/drawing/2014/main" val="20005"/>
                    </a:ext>
                  </a:extLst>
                </a:gridCol>
                <a:gridCol w="2355951">
                  <a:extLst>
                    <a:ext uri="{9D8B030D-6E8A-4147-A177-3AD203B41FA5}">
                      <a16:colId xmlns:a16="http://schemas.microsoft.com/office/drawing/2014/main" val="20006"/>
                    </a:ext>
                  </a:extLst>
                </a:gridCol>
              </a:tblGrid>
              <a:tr h="1170802">
                <a:tc>
                  <a:txBody>
                    <a:bodyPr/>
                    <a:lstStyle/>
                    <a:p>
                      <a:pPr algn="ctr">
                        <a:lnSpc>
                          <a:spcPts val="2918"/>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4AFFBB"/>
                    </a:solidFill>
                  </a:tcPr>
                </a:tc>
                <a:tc>
                  <a:txBody>
                    <a:bodyPr/>
                    <a:lstStyle/>
                    <a:p>
                      <a:pPr algn="ctr">
                        <a:lnSpc>
                          <a:spcPts val="2918"/>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tcPr>
                </a:tc>
                <a:tc>
                  <a:txBody>
                    <a:bodyPr/>
                    <a:lstStyle/>
                    <a:p>
                      <a:pPr algn="ctr">
                        <a:lnSpc>
                          <a:spcPts val="2918"/>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4AFFBB"/>
                    </a:solidFill>
                  </a:tcPr>
                </a:tc>
                <a:tc>
                  <a:txBody>
                    <a:bodyPr/>
                    <a:lstStyle/>
                    <a:p>
                      <a:pPr algn="ctr">
                        <a:lnSpc>
                          <a:spcPts val="2918"/>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tcPr>
                </a:tc>
                <a:tc>
                  <a:txBody>
                    <a:bodyPr/>
                    <a:lstStyle/>
                    <a:p>
                      <a:pPr algn="ctr">
                        <a:lnSpc>
                          <a:spcPts val="2918"/>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4AFFBB"/>
                    </a:solidFill>
                  </a:tcPr>
                </a:tc>
                <a:tc>
                  <a:txBody>
                    <a:bodyPr/>
                    <a:lstStyle/>
                    <a:p>
                      <a:pPr algn="ctr">
                        <a:lnSpc>
                          <a:spcPts val="2918"/>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tcPr>
                </a:tc>
                <a:tc>
                  <a:txBody>
                    <a:bodyPr/>
                    <a:lstStyle/>
                    <a:p>
                      <a:pPr algn="ctr">
                        <a:lnSpc>
                          <a:spcPts val="2918"/>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4AFFBB"/>
                    </a:solidFill>
                  </a:tcPr>
                </a:tc>
                <a:extLst>
                  <a:ext uri="{0D108BD9-81ED-4DB2-BD59-A6C34878D82A}">
                    <a16:rowId xmlns:a16="http://schemas.microsoft.com/office/drawing/2014/main" val="10000"/>
                  </a:ext>
                </a:extLst>
              </a:tr>
              <a:tr h="647700">
                <a:tc>
                  <a:txBody>
                    <a:bodyPr/>
                    <a:lstStyle/>
                    <a:p>
                      <a:pPr algn="ctr">
                        <a:lnSpc>
                          <a:spcPts val="2879"/>
                        </a:lnSpc>
                        <a:defRPr/>
                      </a:pPr>
                      <a:r>
                        <a:rPr lang="en-US" sz="1600">
                          <a:solidFill>
                            <a:srgbClr val="FFFFFF"/>
                          </a:solidFill>
                          <a:latin typeface="Proxima Nova 1 Bold"/>
                        </a:rPr>
                        <a:t>Identify Priority Clubs</a:t>
                      </a: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04044C"/>
                    </a:solidFill>
                  </a:tcPr>
                </a:tc>
                <a:tc>
                  <a:txBody>
                    <a:bodyPr/>
                    <a:lstStyle/>
                    <a:p>
                      <a:pPr algn="l">
                        <a:lnSpc>
                          <a:spcPts val="2520"/>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tcPr>
                </a:tc>
                <a:tc>
                  <a:txBody>
                    <a:bodyPr/>
                    <a:lstStyle/>
                    <a:p>
                      <a:pPr algn="ctr">
                        <a:lnSpc>
                          <a:spcPts val="2879"/>
                        </a:lnSpc>
                        <a:defRPr/>
                      </a:pPr>
                      <a:r>
                        <a:rPr lang="en-US" sz="1600">
                          <a:solidFill>
                            <a:srgbClr val="FFFFFF"/>
                          </a:solidFill>
                          <a:latin typeface="Proxima Nova 1 Bold"/>
                        </a:rPr>
                        <a:t>Initial Meeting and Assessment</a:t>
                      </a: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04044C"/>
                    </a:solidFill>
                  </a:tcPr>
                </a:tc>
                <a:tc>
                  <a:txBody>
                    <a:bodyPr/>
                    <a:lstStyle/>
                    <a:p>
                      <a:pPr algn="l">
                        <a:lnSpc>
                          <a:spcPts val="2520"/>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tcPr>
                </a:tc>
                <a:tc>
                  <a:txBody>
                    <a:bodyPr/>
                    <a:lstStyle/>
                    <a:p>
                      <a:pPr algn="ctr">
                        <a:lnSpc>
                          <a:spcPts val="2879"/>
                        </a:lnSpc>
                        <a:defRPr/>
                      </a:pPr>
                      <a:r>
                        <a:rPr lang="en-US" sz="1600">
                          <a:solidFill>
                            <a:srgbClr val="FFFFFF"/>
                          </a:solidFill>
                          <a:latin typeface="Proxima Nova 1"/>
                        </a:rPr>
                        <a:t>Game Plan and Intervention</a:t>
                      </a: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04044C"/>
                    </a:solidFill>
                  </a:tcPr>
                </a:tc>
                <a:tc>
                  <a:txBody>
                    <a:bodyPr/>
                    <a:lstStyle/>
                    <a:p>
                      <a:pPr algn="l">
                        <a:lnSpc>
                          <a:spcPts val="2520"/>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tcPr>
                </a:tc>
                <a:tc>
                  <a:txBody>
                    <a:bodyPr/>
                    <a:lstStyle/>
                    <a:p>
                      <a:pPr algn="ctr">
                        <a:lnSpc>
                          <a:spcPts val="2879"/>
                        </a:lnSpc>
                        <a:defRPr/>
                      </a:pPr>
                      <a:r>
                        <a:rPr lang="en-US" sz="1600">
                          <a:solidFill>
                            <a:srgbClr val="FFFFFF"/>
                          </a:solidFill>
                          <a:latin typeface="Proxima Nova 1"/>
                        </a:rPr>
                        <a:t>Ongoing Support Package</a:t>
                      </a: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04044C"/>
                    </a:solidFill>
                  </a:tcPr>
                </a:tc>
                <a:extLst>
                  <a:ext uri="{0D108BD9-81ED-4DB2-BD59-A6C34878D82A}">
                    <a16:rowId xmlns:a16="http://schemas.microsoft.com/office/drawing/2014/main" val="10001"/>
                  </a:ext>
                </a:extLst>
              </a:tr>
            </a:tbl>
          </a:graphicData>
        </a:graphic>
      </p:graphicFrame>
      <p:grpSp>
        <p:nvGrpSpPr>
          <p:cNvPr id="4" name="Group 4"/>
          <p:cNvGrpSpPr/>
          <p:nvPr/>
        </p:nvGrpSpPr>
        <p:grpSpPr>
          <a:xfrm>
            <a:off x="373442" y="1363487"/>
            <a:ext cx="747003" cy="56443"/>
            <a:chOff x="0" y="0"/>
            <a:chExt cx="1494005" cy="112886"/>
          </a:xfrm>
        </p:grpSpPr>
        <p:sp>
          <p:nvSpPr>
            <p:cNvPr id="5" name="Freeform 5"/>
            <p:cNvSpPr/>
            <p:nvPr/>
          </p:nvSpPr>
          <p:spPr>
            <a:xfrm>
              <a:off x="0" y="0"/>
              <a:ext cx="1494028" cy="112903"/>
            </a:xfrm>
            <a:custGeom>
              <a:avLst/>
              <a:gdLst/>
              <a:ahLst/>
              <a:cxnLst/>
              <a:rect l="l" t="t" r="r" b="b"/>
              <a:pathLst>
                <a:path w="1494028" h="112903">
                  <a:moveTo>
                    <a:pt x="0" y="0"/>
                  </a:moveTo>
                  <a:lnTo>
                    <a:pt x="1494028" y="0"/>
                  </a:lnTo>
                  <a:lnTo>
                    <a:pt x="1494028" y="112903"/>
                  </a:lnTo>
                  <a:lnTo>
                    <a:pt x="0" y="112903"/>
                  </a:lnTo>
                  <a:close/>
                </a:path>
              </a:pathLst>
            </a:custGeom>
            <a:solidFill>
              <a:srgbClr val="4AFFBB"/>
            </a:solidFill>
          </p:spPr>
          <p:txBody>
            <a:bodyPr/>
            <a:lstStyle/>
            <a:p>
              <a:pPr defTabSz="609630"/>
              <a:endParaRPr lang="en-AU" sz="1200">
                <a:solidFill>
                  <a:prstClr val="black"/>
                </a:solidFill>
                <a:latin typeface="Calibri"/>
              </a:endParaRPr>
            </a:p>
          </p:txBody>
        </p:sp>
      </p:grpSp>
      <p:sp>
        <p:nvSpPr>
          <p:cNvPr id="6" name="TextBox 6"/>
          <p:cNvSpPr txBox="1"/>
          <p:nvPr/>
        </p:nvSpPr>
        <p:spPr>
          <a:xfrm>
            <a:off x="373442" y="944073"/>
            <a:ext cx="10624504" cy="294953"/>
          </a:xfrm>
          <a:prstGeom prst="rect">
            <a:avLst/>
          </a:prstGeom>
        </p:spPr>
        <p:txBody>
          <a:bodyPr lIns="0" tIns="0" rIns="0" bIns="0" rtlCol="0" anchor="t">
            <a:spAutoFit/>
          </a:bodyPr>
          <a:lstStyle/>
          <a:p>
            <a:pPr defTabSz="609630">
              <a:lnSpc>
                <a:spcPts val="2304"/>
              </a:lnSpc>
            </a:pPr>
            <a:r>
              <a:rPr lang="en-US" sz="2400">
                <a:solidFill>
                  <a:srgbClr val="04044C"/>
                </a:solidFill>
                <a:latin typeface="Proxima Nova 1"/>
              </a:rPr>
              <a:t>Club and Association Support</a:t>
            </a:r>
          </a:p>
        </p:txBody>
      </p:sp>
      <p:sp>
        <p:nvSpPr>
          <p:cNvPr id="7" name="Freeform 7"/>
          <p:cNvSpPr/>
          <p:nvPr/>
        </p:nvSpPr>
        <p:spPr>
          <a:xfrm>
            <a:off x="-2167657" y="-2523776"/>
            <a:ext cx="4571821" cy="4471695"/>
          </a:xfrm>
          <a:custGeom>
            <a:avLst/>
            <a:gdLst/>
            <a:ahLst/>
            <a:cxnLst/>
            <a:rect l="l" t="t" r="r" b="b"/>
            <a:pathLst>
              <a:path w="6857732" h="6707543">
                <a:moveTo>
                  <a:pt x="0" y="0"/>
                </a:moveTo>
                <a:lnTo>
                  <a:pt x="6857731" y="0"/>
                </a:lnTo>
                <a:lnTo>
                  <a:pt x="6857731" y="6707544"/>
                </a:lnTo>
                <a:lnTo>
                  <a:pt x="0" y="67075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AU" sz="1200">
              <a:solidFill>
                <a:prstClr val="black"/>
              </a:solidFill>
              <a:latin typeface="Calibri"/>
            </a:endParaRPr>
          </a:p>
        </p:txBody>
      </p:sp>
      <p:sp>
        <p:nvSpPr>
          <p:cNvPr id="8" name="Freeform 8"/>
          <p:cNvSpPr/>
          <p:nvPr/>
        </p:nvSpPr>
        <p:spPr>
          <a:xfrm>
            <a:off x="1523237" y="2998995"/>
            <a:ext cx="754793" cy="754793"/>
          </a:xfrm>
          <a:custGeom>
            <a:avLst/>
            <a:gdLst/>
            <a:ahLst/>
            <a:cxnLst/>
            <a:rect l="l" t="t" r="r" b="b"/>
            <a:pathLst>
              <a:path w="1132189" h="1132189">
                <a:moveTo>
                  <a:pt x="0" y="0"/>
                </a:moveTo>
                <a:lnTo>
                  <a:pt x="1132189" y="0"/>
                </a:lnTo>
                <a:lnTo>
                  <a:pt x="1132189" y="1132188"/>
                </a:lnTo>
                <a:lnTo>
                  <a:pt x="0" y="11321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AU" sz="1200">
              <a:solidFill>
                <a:prstClr val="black"/>
              </a:solidFill>
              <a:latin typeface="Calibri"/>
            </a:endParaRPr>
          </a:p>
        </p:txBody>
      </p:sp>
      <p:sp>
        <p:nvSpPr>
          <p:cNvPr id="9" name="Freeform 9"/>
          <p:cNvSpPr/>
          <p:nvPr/>
        </p:nvSpPr>
        <p:spPr>
          <a:xfrm>
            <a:off x="3960366" y="2998995"/>
            <a:ext cx="1118709" cy="711779"/>
          </a:xfrm>
          <a:custGeom>
            <a:avLst/>
            <a:gdLst/>
            <a:ahLst/>
            <a:cxnLst/>
            <a:rect l="l" t="t" r="r" b="b"/>
            <a:pathLst>
              <a:path w="1678063" h="1067668">
                <a:moveTo>
                  <a:pt x="0" y="0"/>
                </a:moveTo>
                <a:lnTo>
                  <a:pt x="1678063" y="0"/>
                </a:lnTo>
                <a:lnTo>
                  <a:pt x="1678063" y="1067667"/>
                </a:lnTo>
                <a:lnTo>
                  <a:pt x="0" y="10676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AU" sz="1200">
              <a:solidFill>
                <a:prstClr val="black"/>
              </a:solidFill>
              <a:latin typeface="Calibri"/>
            </a:endParaRPr>
          </a:p>
        </p:txBody>
      </p:sp>
      <p:sp>
        <p:nvSpPr>
          <p:cNvPr id="10" name="Freeform 10"/>
          <p:cNvSpPr/>
          <p:nvPr/>
        </p:nvSpPr>
        <p:spPr>
          <a:xfrm>
            <a:off x="6761825" y="2957634"/>
            <a:ext cx="917171" cy="794499"/>
          </a:xfrm>
          <a:custGeom>
            <a:avLst/>
            <a:gdLst/>
            <a:ahLst/>
            <a:cxnLst/>
            <a:rect l="l" t="t" r="r" b="b"/>
            <a:pathLst>
              <a:path w="1375756" h="1191748">
                <a:moveTo>
                  <a:pt x="0" y="0"/>
                </a:moveTo>
                <a:lnTo>
                  <a:pt x="1375756" y="0"/>
                </a:lnTo>
                <a:lnTo>
                  <a:pt x="1375756" y="1191749"/>
                </a:lnTo>
                <a:lnTo>
                  <a:pt x="0" y="11917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AU" sz="1200">
              <a:solidFill>
                <a:prstClr val="black"/>
              </a:solidFill>
              <a:latin typeface="Calibri"/>
            </a:endParaRPr>
          </a:p>
        </p:txBody>
      </p:sp>
      <p:sp>
        <p:nvSpPr>
          <p:cNvPr id="11" name="Freeform 11"/>
          <p:cNvSpPr/>
          <p:nvPr/>
        </p:nvSpPr>
        <p:spPr>
          <a:xfrm>
            <a:off x="9550658" y="2938619"/>
            <a:ext cx="870617" cy="832528"/>
          </a:xfrm>
          <a:custGeom>
            <a:avLst/>
            <a:gdLst/>
            <a:ahLst/>
            <a:cxnLst/>
            <a:rect l="l" t="t" r="r" b="b"/>
            <a:pathLst>
              <a:path w="1305926" h="1248792">
                <a:moveTo>
                  <a:pt x="0" y="0"/>
                </a:moveTo>
                <a:lnTo>
                  <a:pt x="1305926" y="0"/>
                </a:lnTo>
                <a:lnTo>
                  <a:pt x="1305926" y="1248793"/>
                </a:lnTo>
                <a:lnTo>
                  <a:pt x="0" y="12487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AU" sz="1200">
              <a:solidFill>
                <a:prstClr val="black"/>
              </a:solidFill>
              <a:latin typeface="Calibri"/>
            </a:endParaRPr>
          </a:p>
        </p:txBody>
      </p:sp>
      <p:sp>
        <p:nvSpPr>
          <p:cNvPr id="12" name="Freeform 12"/>
          <p:cNvSpPr/>
          <p:nvPr/>
        </p:nvSpPr>
        <p:spPr>
          <a:xfrm>
            <a:off x="685967" y="2180931"/>
            <a:ext cx="299340" cy="556911"/>
          </a:xfrm>
          <a:custGeom>
            <a:avLst/>
            <a:gdLst/>
            <a:ahLst/>
            <a:cxnLst/>
            <a:rect l="l" t="t" r="r" b="b"/>
            <a:pathLst>
              <a:path w="449010" h="835367">
                <a:moveTo>
                  <a:pt x="0" y="0"/>
                </a:moveTo>
                <a:lnTo>
                  <a:pt x="449010" y="0"/>
                </a:lnTo>
                <a:lnTo>
                  <a:pt x="449010" y="835367"/>
                </a:lnTo>
                <a:lnTo>
                  <a:pt x="0" y="83536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AU" sz="1200">
              <a:solidFill>
                <a:prstClr val="black"/>
              </a:solidFill>
              <a:latin typeface="Calibri"/>
            </a:endParaRPr>
          </a:p>
        </p:txBody>
      </p:sp>
      <p:sp>
        <p:nvSpPr>
          <p:cNvPr id="13" name="Freeform 13"/>
          <p:cNvSpPr/>
          <p:nvPr/>
        </p:nvSpPr>
        <p:spPr>
          <a:xfrm>
            <a:off x="3416467" y="2180931"/>
            <a:ext cx="478248" cy="556911"/>
          </a:xfrm>
          <a:custGeom>
            <a:avLst/>
            <a:gdLst/>
            <a:ahLst/>
            <a:cxnLst/>
            <a:rect l="l" t="t" r="r" b="b"/>
            <a:pathLst>
              <a:path w="717372" h="835367">
                <a:moveTo>
                  <a:pt x="0" y="0"/>
                </a:moveTo>
                <a:lnTo>
                  <a:pt x="717371" y="0"/>
                </a:lnTo>
                <a:lnTo>
                  <a:pt x="717371" y="835367"/>
                </a:lnTo>
                <a:lnTo>
                  <a:pt x="0" y="8353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AU" sz="1200">
              <a:solidFill>
                <a:prstClr val="black"/>
              </a:solidFill>
              <a:latin typeface="Calibri"/>
            </a:endParaRPr>
          </a:p>
        </p:txBody>
      </p:sp>
      <p:sp>
        <p:nvSpPr>
          <p:cNvPr id="14" name="Freeform 14"/>
          <p:cNvSpPr/>
          <p:nvPr/>
        </p:nvSpPr>
        <p:spPr>
          <a:xfrm>
            <a:off x="6096167" y="2180931"/>
            <a:ext cx="471856" cy="556911"/>
          </a:xfrm>
          <a:custGeom>
            <a:avLst/>
            <a:gdLst/>
            <a:ahLst/>
            <a:cxnLst/>
            <a:rect l="l" t="t" r="r" b="b"/>
            <a:pathLst>
              <a:path w="707784" h="835367">
                <a:moveTo>
                  <a:pt x="0" y="0"/>
                </a:moveTo>
                <a:lnTo>
                  <a:pt x="707784" y="0"/>
                </a:lnTo>
                <a:lnTo>
                  <a:pt x="707784" y="835367"/>
                </a:lnTo>
                <a:lnTo>
                  <a:pt x="0" y="83536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AU" sz="1200">
              <a:solidFill>
                <a:prstClr val="black"/>
              </a:solidFill>
              <a:latin typeface="Calibri"/>
            </a:endParaRPr>
          </a:p>
        </p:txBody>
      </p:sp>
      <p:sp>
        <p:nvSpPr>
          <p:cNvPr id="15" name="Freeform 15"/>
          <p:cNvSpPr/>
          <p:nvPr/>
        </p:nvSpPr>
        <p:spPr>
          <a:xfrm>
            <a:off x="8771473" y="2167971"/>
            <a:ext cx="544381" cy="556911"/>
          </a:xfrm>
          <a:custGeom>
            <a:avLst/>
            <a:gdLst/>
            <a:ahLst/>
            <a:cxnLst/>
            <a:rect l="l" t="t" r="r" b="b"/>
            <a:pathLst>
              <a:path w="816572" h="835367">
                <a:moveTo>
                  <a:pt x="0" y="0"/>
                </a:moveTo>
                <a:lnTo>
                  <a:pt x="816571" y="0"/>
                </a:lnTo>
                <a:lnTo>
                  <a:pt x="816571" y="835367"/>
                </a:lnTo>
                <a:lnTo>
                  <a:pt x="0" y="83536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en-AU" sz="1200">
              <a:solidFill>
                <a:prstClr val="black"/>
              </a:solidFill>
              <a:latin typeface="Calibri"/>
            </a:endParaRPr>
          </a:p>
        </p:txBody>
      </p:sp>
      <p:grpSp>
        <p:nvGrpSpPr>
          <p:cNvPr id="16" name="Group 16"/>
          <p:cNvGrpSpPr/>
          <p:nvPr/>
        </p:nvGrpSpPr>
        <p:grpSpPr>
          <a:xfrm>
            <a:off x="685967" y="4556344"/>
            <a:ext cx="2338964" cy="1615856"/>
            <a:chOff x="0" y="0"/>
            <a:chExt cx="924035" cy="638363"/>
          </a:xfrm>
        </p:grpSpPr>
        <p:sp>
          <p:nvSpPr>
            <p:cNvPr id="17" name="Freeform 17"/>
            <p:cNvSpPr/>
            <p:nvPr/>
          </p:nvSpPr>
          <p:spPr>
            <a:xfrm>
              <a:off x="0" y="0"/>
              <a:ext cx="924035" cy="638363"/>
            </a:xfrm>
            <a:custGeom>
              <a:avLst/>
              <a:gdLst/>
              <a:ahLst/>
              <a:cxnLst/>
              <a:rect l="l" t="t" r="r" b="b"/>
              <a:pathLst>
                <a:path w="924035" h="638363">
                  <a:moveTo>
                    <a:pt x="0" y="0"/>
                  </a:moveTo>
                  <a:lnTo>
                    <a:pt x="924035" y="0"/>
                  </a:lnTo>
                  <a:lnTo>
                    <a:pt x="924035" y="638363"/>
                  </a:lnTo>
                  <a:lnTo>
                    <a:pt x="0" y="638363"/>
                  </a:lnTo>
                  <a:close/>
                </a:path>
              </a:pathLst>
            </a:custGeom>
            <a:solidFill>
              <a:srgbClr val="F8F8F8"/>
            </a:solidFill>
          </p:spPr>
          <p:txBody>
            <a:bodyPr/>
            <a:lstStyle/>
            <a:p>
              <a:pPr defTabSz="609630"/>
              <a:endParaRPr lang="en-AU" sz="1200">
                <a:solidFill>
                  <a:prstClr val="black"/>
                </a:solidFill>
                <a:latin typeface="Calibri"/>
              </a:endParaRPr>
            </a:p>
          </p:txBody>
        </p:sp>
        <p:sp>
          <p:nvSpPr>
            <p:cNvPr id="18" name="TextBox 18"/>
            <p:cNvSpPr txBox="1"/>
            <p:nvPr/>
          </p:nvSpPr>
          <p:spPr>
            <a:xfrm>
              <a:off x="0" y="-38100"/>
              <a:ext cx="924035" cy="676463"/>
            </a:xfrm>
            <a:prstGeom prst="rect">
              <a:avLst/>
            </a:prstGeom>
          </p:spPr>
          <p:txBody>
            <a:bodyPr lIns="33867" tIns="33867" rIns="33867" bIns="33867" rtlCol="0" anchor="ctr"/>
            <a:lstStyle/>
            <a:p>
              <a:pPr defTabSz="609630">
                <a:lnSpc>
                  <a:spcPts val="2053"/>
                </a:lnSpc>
              </a:pPr>
              <a:r>
                <a:rPr lang="en-US" sz="1467">
                  <a:solidFill>
                    <a:srgbClr val="04044C"/>
                  </a:solidFill>
                  <a:latin typeface="Proxima Nova 2"/>
                </a:rPr>
                <a:t>Informed by Member Union strategic priorities</a:t>
              </a:r>
            </a:p>
          </p:txBody>
        </p:sp>
      </p:grpSp>
      <p:grpSp>
        <p:nvGrpSpPr>
          <p:cNvPr id="19" name="Group 19"/>
          <p:cNvGrpSpPr/>
          <p:nvPr/>
        </p:nvGrpSpPr>
        <p:grpSpPr>
          <a:xfrm>
            <a:off x="3416467" y="4556344"/>
            <a:ext cx="2338964" cy="1615856"/>
            <a:chOff x="0" y="0"/>
            <a:chExt cx="924035" cy="638363"/>
          </a:xfrm>
        </p:grpSpPr>
        <p:sp>
          <p:nvSpPr>
            <p:cNvPr id="20" name="Freeform 20"/>
            <p:cNvSpPr/>
            <p:nvPr/>
          </p:nvSpPr>
          <p:spPr>
            <a:xfrm>
              <a:off x="0" y="0"/>
              <a:ext cx="924035" cy="638363"/>
            </a:xfrm>
            <a:custGeom>
              <a:avLst/>
              <a:gdLst/>
              <a:ahLst/>
              <a:cxnLst/>
              <a:rect l="l" t="t" r="r" b="b"/>
              <a:pathLst>
                <a:path w="924035" h="638363">
                  <a:moveTo>
                    <a:pt x="0" y="0"/>
                  </a:moveTo>
                  <a:lnTo>
                    <a:pt x="924035" y="0"/>
                  </a:lnTo>
                  <a:lnTo>
                    <a:pt x="924035" y="638363"/>
                  </a:lnTo>
                  <a:lnTo>
                    <a:pt x="0" y="638363"/>
                  </a:lnTo>
                  <a:close/>
                </a:path>
              </a:pathLst>
            </a:custGeom>
            <a:solidFill>
              <a:srgbClr val="F8F8F8"/>
            </a:solidFill>
          </p:spPr>
          <p:txBody>
            <a:bodyPr/>
            <a:lstStyle/>
            <a:p>
              <a:pPr defTabSz="609630"/>
              <a:endParaRPr lang="en-AU" sz="1200">
                <a:solidFill>
                  <a:prstClr val="black"/>
                </a:solidFill>
                <a:latin typeface="Calibri"/>
              </a:endParaRPr>
            </a:p>
          </p:txBody>
        </p:sp>
        <p:sp>
          <p:nvSpPr>
            <p:cNvPr id="21" name="TextBox 21"/>
            <p:cNvSpPr txBox="1"/>
            <p:nvPr/>
          </p:nvSpPr>
          <p:spPr>
            <a:xfrm>
              <a:off x="0" y="-38100"/>
              <a:ext cx="924035" cy="676463"/>
            </a:xfrm>
            <a:prstGeom prst="rect">
              <a:avLst/>
            </a:prstGeom>
          </p:spPr>
          <p:txBody>
            <a:bodyPr lIns="33867" tIns="33867" rIns="33867" bIns="33867" rtlCol="0" anchor="ctr"/>
            <a:lstStyle/>
            <a:p>
              <a:pPr defTabSz="609630">
                <a:lnSpc>
                  <a:spcPts val="2053"/>
                </a:lnSpc>
              </a:pPr>
              <a:r>
                <a:rPr lang="en-US" sz="1467">
                  <a:solidFill>
                    <a:srgbClr val="04044C"/>
                  </a:solidFill>
                  <a:latin typeface="Proxima Nova 2"/>
                </a:rPr>
                <a:t>Includes assessment of governance, strategy, and operations</a:t>
              </a:r>
            </a:p>
          </p:txBody>
        </p:sp>
      </p:grpSp>
      <p:grpSp>
        <p:nvGrpSpPr>
          <p:cNvPr id="22" name="Group 22"/>
          <p:cNvGrpSpPr/>
          <p:nvPr/>
        </p:nvGrpSpPr>
        <p:grpSpPr>
          <a:xfrm>
            <a:off x="6096167" y="4556344"/>
            <a:ext cx="2338964" cy="1615856"/>
            <a:chOff x="0" y="0"/>
            <a:chExt cx="924035" cy="638363"/>
          </a:xfrm>
        </p:grpSpPr>
        <p:sp>
          <p:nvSpPr>
            <p:cNvPr id="23" name="Freeform 23"/>
            <p:cNvSpPr/>
            <p:nvPr/>
          </p:nvSpPr>
          <p:spPr>
            <a:xfrm>
              <a:off x="0" y="0"/>
              <a:ext cx="924035" cy="638363"/>
            </a:xfrm>
            <a:custGeom>
              <a:avLst/>
              <a:gdLst/>
              <a:ahLst/>
              <a:cxnLst/>
              <a:rect l="l" t="t" r="r" b="b"/>
              <a:pathLst>
                <a:path w="924035" h="638363">
                  <a:moveTo>
                    <a:pt x="0" y="0"/>
                  </a:moveTo>
                  <a:lnTo>
                    <a:pt x="924035" y="0"/>
                  </a:lnTo>
                  <a:lnTo>
                    <a:pt x="924035" y="638363"/>
                  </a:lnTo>
                  <a:lnTo>
                    <a:pt x="0" y="638363"/>
                  </a:lnTo>
                  <a:close/>
                </a:path>
              </a:pathLst>
            </a:custGeom>
            <a:solidFill>
              <a:srgbClr val="F8F8F8"/>
            </a:solidFill>
          </p:spPr>
          <p:txBody>
            <a:bodyPr/>
            <a:lstStyle/>
            <a:p>
              <a:pPr defTabSz="609630"/>
              <a:endParaRPr lang="en-AU" sz="1200">
                <a:solidFill>
                  <a:prstClr val="black"/>
                </a:solidFill>
                <a:latin typeface="Calibri"/>
              </a:endParaRPr>
            </a:p>
          </p:txBody>
        </p:sp>
        <p:sp>
          <p:nvSpPr>
            <p:cNvPr id="24" name="TextBox 24"/>
            <p:cNvSpPr txBox="1"/>
            <p:nvPr/>
          </p:nvSpPr>
          <p:spPr>
            <a:xfrm>
              <a:off x="0" y="-38100"/>
              <a:ext cx="924035" cy="676463"/>
            </a:xfrm>
            <a:prstGeom prst="rect">
              <a:avLst/>
            </a:prstGeom>
          </p:spPr>
          <p:txBody>
            <a:bodyPr lIns="33867" tIns="33867" rIns="33867" bIns="33867" rtlCol="0" anchor="ctr"/>
            <a:lstStyle/>
            <a:p>
              <a:pPr defTabSz="609630">
                <a:lnSpc>
                  <a:spcPts val="2053"/>
                </a:lnSpc>
              </a:pPr>
              <a:r>
                <a:rPr lang="en-US" sz="1467">
                  <a:solidFill>
                    <a:srgbClr val="04044C"/>
                  </a:solidFill>
                  <a:latin typeface="Proxima Nova 2"/>
                </a:rPr>
                <a:t>Includes governance and strategy development / intervention</a:t>
              </a:r>
            </a:p>
          </p:txBody>
        </p:sp>
      </p:grpSp>
      <p:grpSp>
        <p:nvGrpSpPr>
          <p:cNvPr id="25" name="Group 25"/>
          <p:cNvGrpSpPr/>
          <p:nvPr/>
        </p:nvGrpSpPr>
        <p:grpSpPr>
          <a:xfrm>
            <a:off x="8778031" y="4556344"/>
            <a:ext cx="2338964" cy="1615856"/>
            <a:chOff x="0" y="0"/>
            <a:chExt cx="924035" cy="638363"/>
          </a:xfrm>
        </p:grpSpPr>
        <p:sp>
          <p:nvSpPr>
            <p:cNvPr id="26" name="Freeform 26"/>
            <p:cNvSpPr/>
            <p:nvPr/>
          </p:nvSpPr>
          <p:spPr>
            <a:xfrm>
              <a:off x="0" y="0"/>
              <a:ext cx="924035" cy="638363"/>
            </a:xfrm>
            <a:custGeom>
              <a:avLst/>
              <a:gdLst/>
              <a:ahLst/>
              <a:cxnLst/>
              <a:rect l="l" t="t" r="r" b="b"/>
              <a:pathLst>
                <a:path w="924035" h="638363">
                  <a:moveTo>
                    <a:pt x="0" y="0"/>
                  </a:moveTo>
                  <a:lnTo>
                    <a:pt x="924035" y="0"/>
                  </a:lnTo>
                  <a:lnTo>
                    <a:pt x="924035" y="638363"/>
                  </a:lnTo>
                  <a:lnTo>
                    <a:pt x="0" y="638363"/>
                  </a:lnTo>
                  <a:close/>
                </a:path>
              </a:pathLst>
            </a:custGeom>
            <a:solidFill>
              <a:srgbClr val="F8F8F8"/>
            </a:solidFill>
          </p:spPr>
          <p:txBody>
            <a:bodyPr/>
            <a:lstStyle/>
            <a:p>
              <a:pPr defTabSz="609630"/>
              <a:endParaRPr lang="en-AU" sz="1200">
                <a:solidFill>
                  <a:prstClr val="black"/>
                </a:solidFill>
                <a:latin typeface="Calibri"/>
              </a:endParaRPr>
            </a:p>
          </p:txBody>
        </p:sp>
        <p:sp>
          <p:nvSpPr>
            <p:cNvPr id="27" name="TextBox 27"/>
            <p:cNvSpPr txBox="1"/>
            <p:nvPr/>
          </p:nvSpPr>
          <p:spPr>
            <a:xfrm>
              <a:off x="0" y="-38100"/>
              <a:ext cx="924035" cy="676463"/>
            </a:xfrm>
            <a:prstGeom prst="rect">
              <a:avLst/>
            </a:prstGeom>
          </p:spPr>
          <p:txBody>
            <a:bodyPr lIns="33867" tIns="33867" rIns="33867" bIns="33867" rtlCol="0" anchor="ctr"/>
            <a:lstStyle/>
            <a:p>
              <a:pPr defTabSz="609630">
                <a:lnSpc>
                  <a:spcPts val="2053"/>
                </a:lnSpc>
              </a:pPr>
              <a:r>
                <a:rPr lang="en-US" sz="1467">
                  <a:solidFill>
                    <a:srgbClr val="04044C"/>
                  </a:solidFill>
                  <a:latin typeface="Proxima Nova 2"/>
                </a:rPr>
                <a:t>Based on individual needs, priorities, and performance</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278" y="0"/>
            <a:ext cx="5238518" cy="6919360"/>
          </a:xfrm>
          <a:custGeom>
            <a:avLst/>
            <a:gdLst/>
            <a:ahLst/>
            <a:cxnLst/>
            <a:rect l="l" t="t" r="r" b="b"/>
            <a:pathLst>
              <a:path w="7857777" h="10379040">
                <a:moveTo>
                  <a:pt x="0" y="0"/>
                </a:moveTo>
                <a:lnTo>
                  <a:pt x="7857777" y="0"/>
                </a:lnTo>
                <a:lnTo>
                  <a:pt x="7857777" y="10379040"/>
                </a:lnTo>
                <a:lnTo>
                  <a:pt x="0" y="10379040"/>
                </a:lnTo>
                <a:lnTo>
                  <a:pt x="0" y="0"/>
                </a:lnTo>
                <a:close/>
              </a:path>
            </a:pathLst>
          </a:custGeom>
          <a:blipFill>
            <a:blip r:embed="rId3"/>
            <a:stretch>
              <a:fillRect l="-67324" r="-31177"/>
            </a:stretch>
          </a:blipFill>
        </p:spPr>
        <p:txBody>
          <a:bodyPr/>
          <a:lstStyle/>
          <a:p>
            <a:pPr defTabSz="609630"/>
            <a:endParaRPr lang="en-AU" sz="1200">
              <a:solidFill>
                <a:prstClr val="black"/>
              </a:solidFill>
              <a:latin typeface="Calibri"/>
            </a:endParaRPr>
          </a:p>
        </p:txBody>
      </p:sp>
      <p:grpSp>
        <p:nvGrpSpPr>
          <p:cNvPr id="3" name="Group 3"/>
          <p:cNvGrpSpPr/>
          <p:nvPr/>
        </p:nvGrpSpPr>
        <p:grpSpPr>
          <a:xfrm>
            <a:off x="6098299" y="228600"/>
            <a:ext cx="6097589" cy="6919359"/>
            <a:chOff x="0" y="0"/>
            <a:chExt cx="12195177" cy="13838717"/>
          </a:xfrm>
        </p:grpSpPr>
        <p:sp>
          <p:nvSpPr>
            <p:cNvPr id="4" name="Freeform 4"/>
            <p:cNvSpPr/>
            <p:nvPr/>
          </p:nvSpPr>
          <p:spPr>
            <a:xfrm>
              <a:off x="0" y="0"/>
              <a:ext cx="12195175" cy="13838682"/>
            </a:xfrm>
            <a:custGeom>
              <a:avLst/>
              <a:gdLst/>
              <a:ahLst/>
              <a:cxnLst/>
              <a:rect l="l" t="t" r="r" b="b"/>
              <a:pathLst>
                <a:path w="12195175" h="13838682">
                  <a:moveTo>
                    <a:pt x="0" y="0"/>
                  </a:moveTo>
                  <a:lnTo>
                    <a:pt x="12195175" y="0"/>
                  </a:lnTo>
                  <a:lnTo>
                    <a:pt x="12195175" y="13838682"/>
                  </a:lnTo>
                  <a:lnTo>
                    <a:pt x="0" y="13838682"/>
                  </a:lnTo>
                  <a:close/>
                </a:path>
              </a:pathLst>
            </a:custGeom>
            <a:solidFill>
              <a:srgbClr val="F8F8F8"/>
            </a:solidFill>
          </p:spPr>
          <p:txBody>
            <a:bodyPr/>
            <a:lstStyle/>
            <a:p>
              <a:pPr defTabSz="609630"/>
              <a:endParaRPr lang="en-AU" sz="1200">
                <a:solidFill>
                  <a:prstClr val="black"/>
                </a:solidFill>
                <a:latin typeface="Calibri"/>
              </a:endParaRPr>
            </a:p>
          </p:txBody>
        </p:sp>
      </p:grpSp>
      <p:sp>
        <p:nvSpPr>
          <p:cNvPr id="5" name="Freeform 5"/>
          <p:cNvSpPr/>
          <p:nvPr/>
        </p:nvSpPr>
        <p:spPr>
          <a:xfrm>
            <a:off x="-1677801" y="-2817691"/>
            <a:ext cx="6891040" cy="6740123"/>
          </a:xfrm>
          <a:custGeom>
            <a:avLst/>
            <a:gdLst/>
            <a:ahLst/>
            <a:cxnLst/>
            <a:rect l="l" t="t" r="r" b="b"/>
            <a:pathLst>
              <a:path w="10336560" h="10110184">
                <a:moveTo>
                  <a:pt x="0" y="0"/>
                </a:moveTo>
                <a:lnTo>
                  <a:pt x="10336560" y="0"/>
                </a:lnTo>
                <a:lnTo>
                  <a:pt x="10336560" y="10110184"/>
                </a:lnTo>
                <a:lnTo>
                  <a:pt x="0" y="101101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AU" sz="1200">
              <a:solidFill>
                <a:prstClr val="black"/>
              </a:solidFill>
              <a:latin typeface="Calibri"/>
            </a:endParaRPr>
          </a:p>
        </p:txBody>
      </p:sp>
      <p:grpSp>
        <p:nvGrpSpPr>
          <p:cNvPr id="6" name="Group 6"/>
          <p:cNvGrpSpPr/>
          <p:nvPr/>
        </p:nvGrpSpPr>
        <p:grpSpPr>
          <a:xfrm>
            <a:off x="5553075" y="1309954"/>
            <a:ext cx="747003" cy="56443"/>
            <a:chOff x="0" y="0"/>
            <a:chExt cx="1494005" cy="112886"/>
          </a:xfrm>
        </p:grpSpPr>
        <p:sp>
          <p:nvSpPr>
            <p:cNvPr id="7" name="Freeform 7"/>
            <p:cNvSpPr/>
            <p:nvPr/>
          </p:nvSpPr>
          <p:spPr>
            <a:xfrm>
              <a:off x="0" y="0"/>
              <a:ext cx="1494028" cy="112903"/>
            </a:xfrm>
            <a:custGeom>
              <a:avLst/>
              <a:gdLst/>
              <a:ahLst/>
              <a:cxnLst/>
              <a:rect l="l" t="t" r="r" b="b"/>
              <a:pathLst>
                <a:path w="1494028" h="112903">
                  <a:moveTo>
                    <a:pt x="0" y="0"/>
                  </a:moveTo>
                  <a:lnTo>
                    <a:pt x="1494028" y="0"/>
                  </a:lnTo>
                  <a:lnTo>
                    <a:pt x="1494028" y="112903"/>
                  </a:lnTo>
                  <a:lnTo>
                    <a:pt x="0" y="112903"/>
                  </a:lnTo>
                  <a:close/>
                </a:path>
              </a:pathLst>
            </a:custGeom>
            <a:solidFill>
              <a:srgbClr val="4AFFBB"/>
            </a:solidFill>
          </p:spPr>
          <p:txBody>
            <a:bodyPr/>
            <a:lstStyle/>
            <a:p>
              <a:pPr defTabSz="609630"/>
              <a:endParaRPr lang="en-AU" sz="1200">
                <a:solidFill>
                  <a:prstClr val="black"/>
                </a:solidFill>
                <a:latin typeface="Calibri"/>
              </a:endParaRPr>
            </a:p>
          </p:txBody>
        </p:sp>
      </p:grpSp>
      <p:grpSp>
        <p:nvGrpSpPr>
          <p:cNvPr id="8" name="Group 8"/>
          <p:cNvGrpSpPr/>
          <p:nvPr/>
        </p:nvGrpSpPr>
        <p:grpSpPr>
          <a:xfrm>
            <a:off x="5553075" y="1743018"/>
            <a:ext cx="1085850" cy="979714"/>
            <a:chOff x="0" y="0"/>
            <a:chExt cx="428978" cy="387048"/>
          </a:xfrm>
        </p:grpSpPr>
        <p:sp>
          <p:nvSpPr>
            <p:cNvPr id="9" name="Freeform 9"/>
            <p:cNvSpPr/>
            <p:nvPr/>
          </p:nvSpPr>
          <p:spPr>
            <a:xfrm>
              <a:off x="0" y="0"/>
              <a:ext cx="428978" cy="387048"/>
            </a:xfrm>
            <a:custGeom>
              <a:avLst/>
              <a:gdLst/>
              <a:ahLst/>
              <a:cxnLst/>
              <a:rect l="l" t="t" r="r" b="b"/>
              <a:pathLst>
                <a:path w="428978" h="387048">
                  <a:moveTo>
                    <a:pt x="0" y="0"/>
                  </a:moveTo>
                  <a:lnTo>
                    <a:pt x="428978" y="0"/>
                  </a:lnTo>
                  <a:lnTo>
                    <a:pt x="428978" y="387048"/>
                  </a:lnTo>
                  <a:lnTo>
                    <a:pt x="0" y="387048"/>
                  </a:lnTo>
                  <a:close/>
                </a:path>
              </a:pathLst>
            </a:custGeom>
            <a:solidFill>
              <a:srgbClr val="BB9279"/>
            </a:solidFill>
          </p:spPr>
          <p:txBody>
            <a:bodyPr/>
            <a:lstStyle/>
            <a:p>
              <a:pPr defTabSz="609630"/>
              <a:endParaRPr lang="en-AU" sz="1200">
                <a:solidFill>
                  <a:prstClr val="black"/>
                </a:solidFill>
                <a:latin typeface="Calibri"/>
              </a:endParaRPr>
            </a:p>
          </p:txBody>
        </p:sp>
        <p:sp>
          <p:nvSpPr>
            <p:cNvPr id="10" name="TextBox 10"/>
            <p:cNvSpPr txBox="1"/>
            <p:nvPr/>
          </p:nvSpPr>
          <p:spPr>
            <a:xfrm>
              <a:off x="0" y="-38100"/>
              <a:ext cx="428978" cy="425148"/>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grpSp>
        <p:nvGrpSpPr>
          <p:cNvPr id="11" name="Group 11"/>
          <p:cNvGrpSpPr/>
          <p:nvPr/>
        </p:nvGrpSpPr>
        <p:grpSpPr>
          <a:xfrm>
            <a:off x="5555374" y="3113338"/>
            <a:ext cx="1085850" cy="979714"/>
            <a:chOff x="0" y="0"/>
            <a:chExt cx="428978" cy="387048"/>
          </a:xfrm>
        </p:grpSpPr>
        <p:sp>
          <p:nvSpPr>
            <p:cNvPr id="12" name="Freeform 12"/>
            <p:cNvSpPr/>
            <p:nvPr/>
          </p:nvSpPr>
          <p:spPr>
            <a:xfrm>
              <a:off x="0" y="0"/>
              <a:ext cx="428978" cy="387048"/>
            </a:xfrm>
            <a:custGeom>
              <a:avLst/>
              <a:gdLst/>
              <a:ahLst/>
              <a:cxnLst/>
              <a:rect l="l" t="t" r="r" b="b"/>
              <a:pathLst>
                <a:path w="428978" h="387048">
                  <a:moveTo>
                    <a:pt x="0" y="0"/>
                  </a:moveTo>
                  <a:lnTo>
                    <a:pt x="428978" y="0"/>
                  </a:lnTo>
                  <a:lnTo>
                    <a:pt x="428978" y="387048"/>
                  </a:lnTo>
                  <a:lnTo>
                    <a:pt x="0" y="387048"/>
                  </a:lnTo>
                  <a:close/>
                </a:path>
              </a:pathLst>
            </a:custGeom>
            <a:solidFill>
              <a:srgbClr val="D9D9D9"/>
            </a:solidFill>
          </p:spPr>
          <p:txBody>
            <a:bodyPr/>
            <a:lstStyle/>
            <a:p>
              <a:pPr defTabSz="609630"/>
              <a:endParaRPr lang="en-AU" sz="1200">
                <a:solidFill>
                  <a:prstClr val="black"/>
                </a:solidFill>
                <a:latin typeface="Calibri"/>
              </a:endParaRPr>
            </a:p>
          </p:txBody>
        </p:sp>
        <p:sp>
          <p:nvSpPr>
            <p:cNvPr id="13" name="TextBox 13"/>
            <p:cNvSpPr txBox="1"/>
            <p:nvPr/>
          </p:nvSpPr>
          <p:spPr>
            <a:xfrm>
              <a:off x="0" y="-38100"/>
              <a:ext cx="428978" cy="425148"/>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grpSp>
        <p:nvGrpSpPr>
          <p:cNvPr id="14" name="Group 14"/>
          <p:cNvGrpSpPr/>
          <p:nvPr/>
        </p:nvGrpSpPr>
        <p:grpSpPr>
          <a:xfrm>
            <a:off x="5553075" y="4664553"/>
            <a:ext cx="1085850" cy="979714"/>
            <a:chOff x="0" y="0"/>
            <a:chExt cx="428978" cy="387048"/>
          </a:xfrm>
        </p:grpSpPr>
        <p:sp>
          <p:nvSpPr>
            <p:cNvPr id="15" name="Freeform 15"/>
            <p:cNvSpPr/>
            <p:nvPr/>
          </p:nvSpPr>
          <p:spPr>
            <a:xfrm>
              <a:off x="0" y="0"/>
              <a:ext cx="428978" cy="387048"/>
            </a:xfrm>
            <a:custGeom>
              <a:avLst/>
              <a:gdLst/>
              <a:ahLst/>
              <a:cxnLst/>
              <a:rect l="l" t="t" r="r" b="b"/>
              <a:pathLst>
                <a:path w="428978" h="387048">
                  <a:moveTo>
                    <a:pt x="0" y="0"/>
                  </a:moveTo>
                  <a:lnTo>
                    <a:pt x="428978" y="0"/>
                  </a:lnTo>
                  <a:lnTo>
                    <a:pt x="428978" y="387048"/>
                  </a:lnTo>
                  <a:lnTo>
                    <a:pt x="0" y="387048"/>
                  </a:lnTo>
                  <a:close/>
                </a:path>
              </a:pathLst>
            </a:custGeom>
            <a:solidFill>
              <a:srgbClr val="F4B840"/>
            </a:solidFill>
          </p:spPr>
          <p:txBody>
            <a:bodyPr/>
            <a:lstStyle/>
            <a:p>
              <a:pPr defTabSz="609630"/>
              <a:endParaRPr lang="en-AU" sz="1200">
                <a:solidFill>
                  <a:prstClr val="black"/>
                </a:solidFill>
                <a:latin typeface="Calibri"/>
              </a:endParaRPr>
            </a:p>
          </p:txBody>
        </p:sp>
        <p:sp>
          <p:nvSpPr>
            <p:cNvPr id="16" name="TextBox 16"/>
            <p:cNvSpPr txBox="1"/>
            <p:nvPr/>
          </p:nvSpPr>
          <p:spPr>
            <a:xfrm>
              <a:off x="0" y="-38100"/>
              <a:ext cx="428978" cy="425148"/>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sp>
        <p:nvSpPr>
          <p:cNvPr id="17" name="Freeform 17"/>
          <p:cNvSpPr/>
          <p:nvPr/>
        </p:nvSpPr>
        <p:spPr>
          <a:xfrm>
            <a:off x="5892097" y="4820563"/>
            <a:ext cx="358885" cy="667694"/>
          </a:xfrm>
          <a:custGeom>
            <a:avLst/>
            <a:gdLst/>
            <a:ahLst/>
            <a:cxnLst/>
            <a:rect l="l" t="t" r="r" b="b"/>
            <a:pathLst>
              <a:path w="538328" h="1001541">
                <a:moveTo>
                  <a:pt x="0" y="0"/>
                </a:moveTo>
                <a:lnTo>
                  <a:pt x="538328" y="0"/>
                </a:lnTo>
                <a:lnTo>
                  <a:pt x="538328" y="1001541"/>
                </a:lnTo>
                <a:lnTo>
                  <a:pt x="0" y="1001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AU" sz="1200">
              <a:solidFill>
                <a:prstClr val="black"/>
              </a:solidFill>
              <a:latin typeface="Calibri"/>
            </a:endParaRPr>
          </a:p>
        </p:txBody>
      </p:sp>
      <p:sp>
        <p:nvSpPr>
          <p:cNvPr id="18" name="Freeform 18"/>
          <p:cNvSpPr/>
          <p:nvPr/>
        </p:nvSpPr>
        <p:spPr>
          <a:xfrm>
            <a:off x="5784848" y="3294233"/>
            <a:ext cx="573382" cy="667694"/>
          </a:xfrm>
          <a:custGeom>
            <a:avLst/>
            <a:gdLst/>
            <a:ahLst/>
            <a:cxnLst/>
            <a:rect l="l" t="t" r="r" b="b"/>
            <a:pathLst>
              <a:path w="860073" h="1001541">
                <a:moveTo>
                  <a:pt x="0" y="0"/>
                </a:moveTo>
                <a:lnTo>
                  <a:pt x="860074" y="0"/>
                </a:lnTo>
                <a:lnTo>
                  <a:pt x="860074" y="1001541"/>
                </a:lnTo>
                <a:lnTo>
                  <a:pt x="0" y="10015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AU" sz="1200">
              <a:solidFill>
                <a:prstClr val="black"/>
              </a:solidFill>
              <a:latin typeface="Calibri"/>
            </a:endParaRPr>
          </a:p>
        </p:txBody>
      </p:sp>
      <p:sp>
        <p:nvSpPr>
          <p:cNvPr id="19" name="Freeform 19"/>
          <p:cNvSpPr/>
          <p:nvPr/>
        </p:nvSpPr>
        <p:spPr>
          <a:xfrm>
            <a:off x="5815439" y="1906021"/>
            <a:ext cx="565719" cy="667694"/>
          </a:xfrm>
          <a:custGeom>
            <a:avLst/>
            <a:gdLst/>
            <a:ahLst/>
            <a:cxnLst/>
            <a:rect l="l" t="t" r="r" b="b"/>
            <a:pathLst>
              <a:path w="848578" h="1001541">
                <a:moveTo>
                  <a:pt x="0" y="0"/>
                </a:moveTo>
                <a:lnTo>
                  <a:pt x="848579" y="0"/>
                </a:lnTo>
                <a:lnTo>
                  <a:pt x="848579" y="1001541"/>
                </a:lnTo>
                <a:lnTo>
                  <a:pt x="0" y="10015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AU" sz="1200">
              <a:solidFill>
                <a:prstClr val="black"/>
              </a:solidFill>
              <a:latin typeface="Calibri"/>
            </a:endParaRPr>
          </a:p>
        </p:txBody>
      </p:sp>
      <p:grpSp>
        <p:nvGrpSpPr>
          <p:cNvPr id="20" name="Group 20"/>
          <p:cNvGrpSpPr/>
          <p:nvPr/>
        </p:nvGrpSpPr>
        <p:grpSpPr>
          <a:xfrm>
            <a:off x="7089693" y="2346004"/>
            <a:ext cx="4122964" cy="311415"/>
            <a:chOff x="0" y="0"/>
            <a:chExt cx="1628825" cy="123028"/>
          </a:xfrm>
        </p:grpSpPr>
        <p:sp>
          <p:nvSpPr>
            <p:cNvPr id="21" name="Freeform 21"/>
            <p:cNvSpPr/>
            <p:nvPr/>
          </p:nvSpPr>
          <p:spPr>
            <a:xfrm>
              <a:off x="0" y="0"/>
              <a:ext cx="1628825" cy="123028"/>
            </a:xfrm>
            <a:custGeom>
              <a:avLst/>
              <a:gdLst/>
              <a:ahLst/>
              <a:cxnLst/>
              <a:rect l="l" t="t" r="r" b="b"/>
              <a:pathLst>
                <a:path w="1628825" h="123028">
                  <a:moveTo>
                    <a:pt x="0" y="0"/>
                  </a:moveTo>
                  <a:lnTo>
                    <a:pt x="1628825" y="0"/>
                  </a:lnTo>
                  <a:lnTo>
                    <a:pt x="1628825" y="123028"/>
                  </a:lnTo>
                  <a:lnTo>
                    <a:pt x="0" y="123028"/>
                  </a:lnTo>
                  <a:close/>
                </a:path>
              </a:pathLst>
            </a:custGeom>
            <a:solidFill>
              <a:srgbClr val="4AFFBB"/>
            </a:solidFill>
          </p:spPr>
          <p:txBody>
            <a:bodyPr/>
            <a:lstStyle/>
            <a:p>
              <a:pPr defTabSz="609630"/>
              <a:endParaRPr lang="en-AU" sz="1200">
                <a:solidFill>
                  <a:prstClr val="black"/>
                </a:solidFill>
                <a:latin typeface="Calibri"/>
              </a:endParaRPr>
            </a:p>
          </p:txBody>
        </p:sp>
        <p:sp>
          <p:nvSpPr>
            <p:cNvPr id="22" name="TextBox 22"/>
            <p:cNvSpPr txBox="1"/>
            <p:nvPr/>
          </p:nvSpPr>
          <p:spPr>
            <a:xfrm>
              <a:off x="0" y="-38100"/>
              <a:ext cx="1628825" cy="161128"/>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sp>
        <p:nvSpPr>
          <p:cNvPr id="23" name="TextBox 23"/>
          <p:cNvSpPr txBox="1"/>
          <p:nvPr/>
        </p:nvSpPr>
        <p:spPr>
          <a:xfrm>
            <a:off x="5553075" y="718791"/>
            <a:ext cx="5428896" cy="294953"/>
          </a:xfrm>
          <a:prstGeom prst="rect">
            <a:avLst/>
          </a:prstGeom>
        </p:spPr>
        <p:txBody>
          <a:bodyPr lIns="0" tIns="0" rIns="0" bIns="0" rtlCol="0" anchor="t">
            <a:spAutoFit/>
          </a:bodyPr>
          <a:lstStyle/>
          <a:p>
            <a:pPr defTabSz="609630">
              <a:lnSpc>
                <a:spcPts val="2304"/>
              </a:lnSpc>
            </a:pPr>
            <a:r>
              <a:rPr lang="en-US" sz="2400">
                <a:solidFill>
                  <a:srgbClr val="04044C"/>
                </a:solidFill>
                <a:latin typeface="Proxima Nova 1"/>
              </a:rPr>
              <a:t>National Club Development Standards</a:t>
            </a:r>
          </a:p>
        </p:txBody>
      </p:sp>
      <p:sp>
        <p:nvSpPr>
          <p:cNvPr id="24" name="TextBox 24"/>
          <p:cNvSpPr txBox="1"/>
          <p:nvPr/>
        </p:nvSpPr>
        <p:spPr>
          <a:xfrm>
            <a:off x="7038976" y="1835677"/>
            <a:ext cx="4713641" cy="779252"/>
          </a:xfrm>
          <a:prstGeom prst="rect">
            <a:avLst/>
          </a:prstGeom>
        </p:spPr>
        <p:txBody>
          <a:bodyPr lIns="0" tIns="0" rIns="0" bIns="0" rtlCol="0" anchor="t">
            <a:spAutoFit/>
          </a:bodyPr>
          <a:lstStyle/>
          <a:p>
            <a:pPr marL="316670" lvl="1" indent="-158335" defTabSz="609630">
              <a:lnSpc>
                <a:spcPts val="2053"/>
              </a:lnSpc>
              <a:buFont typeface="Arial"/>
              <a:buChar char="•"/>
            </a:pPr>
            <a:r>
              <a:rPr lang="en-US" sz="1467">
                <a:solidFill>
                  <a:srgbClr val="04044C"/>
                </a:solidFill>
                <a:latin typeface="Proxima Nova 2"/>
              </a:rPr>
              <a:t>Minimum legal and operating standards e.g. governance, financial, safeguarding</a:t>
            </a:r>
          </a:p>
          <a:p>
            <a:pPr marL="316670" lvl="1" indent="-158335" defTabSz="609630">
              <a:lnSpc>
                <a:spcPts val="2053"/>
              </a:lnSpc>
              <a:buFont typeface="Arial"/>
              <a:buChar char="•"/>
            </a:pPr>
            <a:r>
              <a:rPr lang="en-US" sz="1467">
                <a:solidFill>
                  <a:srgbClr val="04044C"/>
                </a:solidFill>
                <a:latin typeface="Proxima Nova 2"/>
              </a:rPr>
              <a:t>Foundation modules completed (Game Plan)</a:t>
            </a:r>
          </a:p>
        </p:txBody>
      </p:sp>
      <p:grpSp>
        <p:nvGrpSpPr>
          <p:cNvPr id="25" name="Group 25"/>
          <p:cNvGrpSpPr/>
          <p:nvPr/>
        </p:nvGrpSpPr>
        <p:grpSpPr>
          <a:xfrm>
            <a:off x="7089693" y="3376865"/>
            <a:ext cx="4735285" cy="311415"/>
            <a:chOff x="0" y="0"/>
            <a:chExt cx="1870730" cy="123028"/>
          </a:xfrm>
        </p:grpSpPr>
        <p:sp>
          <p:nvSpPr>
            <p:cNvPr id="26" name="Freeform 26"/>
            <p:cNvSpPr/>
            <p:nvPr/>
          </p:nvSpPr>
          <p:spPr>
            <a:xfrm>
              <a:off x="0" y="0"/>
              <a:ext cx="1870730" cy="123028"/>
            </a:xfrm>
            <a:custGeom>
              <a:avLst/>
              <a:gdLst/>
              <a:ahLst/>
              <a:cxnLst/>
              <a:rect l="l" t="t" r="r" b="b"/>
              <a:pathLst>
                <a:path w="1870730" h="123028">
                  <a:moveTo>
                    <a:pt x="0" y="0"/>
                  </a:moveTo>
                  <a:lnTo>
                    <a:pt x="1870730" y="0"/>
                  </a:lnTo>
                  <a:lnTo>
                    <a:pt x="1870730" y="123028"/>
                  </a:lnTo>
                  <a:lnTo>
                    <a:pt x="0" y="123028"/>
                  </a:lnTo>
                  <a:close/>
                </a:path>
              </a:pathLst>
            </a:custGeom>
            <a:solidFill>
              <a:srgbClr val="4AFFBB"/>
            </a:solidFill>
          </p:spPr>
          <p:txBody>
            <a:bodyPr/>
            <a:lstStyle/>
            <a:p>
              <a:pPr defTabSz="609630"/>
              <a:endParaRPr lang="en-AU" sz="1200">
                <a:solidFill>
                  <a:prstClr val="black"/>
                </a:solidFill>
                <a:latin typeface="Calibri"/>
              </a:endParaRPr>
            </a:p>
          </p:txBody>
        </p:sp>
        <p:sp>
          <p:nvSpPr>
            <p:cNvPr id="27" name="TextBox 27"/>
            <p:cNvSpPr txBox="1"/>
            <p:nvPr/>
          </p:nvSpPr>
          <p:spPr>
            <a:xfrm>
              <a:off x="0" y="-38100"/>
              <a:ext cx="1870730" cy="161128"/>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sp>
        <p:nvSpPr>
          <p:cNvPr id="28" name="TextBox 28"/>
          <p:cNvSpPr txBox="1"/>
          <p:nvPr/>
        </p:nvSpPr>
        <p:spPr>
          <a:xfrm>
            <a:off x="6984124" y="3100739"/>
            <a:ext cx="5105689" cy="1317861"/>
          </a:xfrm>
          <a:prstGeom prst="rect">
            <a:avLst/>
          </a:prstGeom>
        </p:spPr>
        <p:txBody>
          <a:bodyPr lIns="0" tIns="0" rIns="0" bIns="0" rtlCol="0" anchor="t">
            <a:spAutoFit/>
          </a:bodyPr>
          <a:lstStyle/>
          <a:p>
            <a:pPr marL="316670" lvl="1" indent="-158335" defTabSz="609630">
              <a:lnSpc>
                <a:spcPts val="2053"/>
              </a:lnSpc>
              <a:buFont typeface="Arial"/>
              <a:buChar char="•"/>
            </a:pPr>
            <a:r>
              <a:rPr lang="en-US" sz="1467">
                <a:solidFill>
                  <a:srgbClr val="04044C"/>
                </a:solidFill>
                <a:latin typeface="Proxima Nova 2"/>
              </a:rPr>
              <a:t>Meets minimum standards but still has potential to improve</a:t>
            </a:r>
          </a:p>
          <a:p>
            <a:pPr marL="316670" lvl="1" indent="-158335" defTabSz="609630">
              <a:lnSpc>
                <a:spcPts val="2053"/>
              </a:lnSpc>
              <a:buFont typeface="Arial"/>
              <a:buChar char="•"/>
            </a:pPr>
            <a:r>
              <a:rPr lang="en-US" sz="1467">
                <a:solidFill>
                  <a:srgbClr val="04044C"/>
                </a:solidFill>
                <a:latin typeface="Proxima Nova 2"/>
              </a:rPr>
              <a:t>Foundation and priority module completed (Game Plan)</a:t>
            </a:r>
          </a:p>
          <a:p>
            <a:pPr marL="316670" lvl="1" indent="-158335" defTabSz="609630">
              <a:lnSpc>
                <a:spcPts val="2053"/>
              </a:lnSpc>
              <a:buFont typeface="Arial"/>
              <a:buChar char="•"/>
            </a:pPr>
            <a:r>
              <a:rPr lang="en-US" sz="1467">
                <a:solidFill>
                  <a:srgbClr val="04044C"/>
                </a:solidFill>
                <a:latin typeface="Proxima Nova 2"/>
              </a:rPr>
              <a:t>Demonstrated evidence of strategy and sound operations e.g. annual budgeting, operational plan</a:t>
            </a:r>
          </a:p>
        </p:txBody>
      </p:sp>
      <p:grpSp>
        <p:nvGrpSpPr>
          <p:cNvPr id="29" name="Group 29"/>
          <p:cNvGrpSpPr/>
          <p:nvPr/>
        </p:nvGrpSpPr>
        <p:grpSpPr>
          <a:xfrm>
            <a:off x="7158635" y="4847571"/>
            <a:ext cx="4666343" cy="311415"/>
            <a:chOff x="0" y="0"/>
            <a:chExt cx="1843493" cy="123028"/>
          </a:xfrm>
        </p:grpSpPr>
        <p:sp>
          <p:nvSpPr>
            <p:cNvPr id="30" name="Freeform 30"/>
            <p:cNvSpPr/>
            <p:nvPr/>
          </p:nvSpPr>
          <p:spPr>
            <a:xfrm>
              <a:off x="0" y="0"/>
              <a:ext cx="1843493" cy="123028"/>
            </a:xfrm>
            <a:custGeom>
              <a:avLst/>
              <a:gdLst/>
              <a:ahLst/>
              <a:cxnLst/>
              <a:rect l="l" t="t" r="r" b="b"/>
              <a:pathLst>
                <a:path w="1843493" h="123028">
                  <a:moveTo>
                    <a:pt x="0" y="0"/>
                  </a:moveTo>
                  <a:lnTo>
                    <a:pt x="1843493" y="0"/>
                  </a:lnTo>
                  <a:lnTo>
                    <a:pt x="1843493" y="123028"/>
                  </a:lnTo>
                  <a:lnTo>
                    <a:pt x="0" y="123028"/>
                  </a:lnTo>
                  <a:close/>
                </a:path>
              </a:pathLst>
            </a:custGeom>
            <a:solidFill>
              <a:srgbClr val="4AFFBB"/>
            </a:solidFill>
          </p:spPr>
          <p:txBody>
            <a:bodyPr/>
            <a:lstStyle/>
            <a:p>
              <a:pPr defTabSz="609630"/>
              <a:endParaRPr lang="en-AU" sz="1200">
                <a:solidFill>
                  <a:prstClr val="black"/>
                </a:solidFill>
                <a:latin typeface="Calibri"/>
              </a:endParaRPr>
            </a:p>
          </p:txBody>
        </p:sp>
        <p:sp>
          <p:nvSpPr>
            <p:cNvPr id="31" name="TextBox 31"/>
            <p:cNvSpPr txBox="1"/>
            <p:nvPr/>
          </p:nvSpPr>
          <p:spPr>
            <a:xfrm>
              <a:off x="0" y="-38100"/>
              <a:ext cx="1843493" cy="161128"/>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sp>
        <p:nvSpPr>
          <p:cNvPr id="32" name="TextBox 32"/>
          <p:cNvSpPr txBox="1"/>
          <p:nvPr/>
        </p:nvSpPr>
        <p:spPr>
          <a:xfrm>
            <a:off x="7038976" y="4625321"/>
            <a:ext cx="5194425" cy="1317797"/>
          </a:xfrm>
          <a:prstGeom prst="rect">
            <a:avLst/>
          </a:prstGeom>
        </p:spPr>
        <p:txBody>
          <a:bodyPr lIns="0" tIns="0" rIns="0" bIns="0" rtlCol="0" anchor="t">
            <a:spAutoFit/>
          </a:bodyPr>
          <a:lstStyle/>
          <a:p>
            <a:pPr marL="316668" lvl="1" indent="-158335" defTabSz="609630">
              <a:lnSpc>
                <a:spcPts val="2053"/>
              </a:lnSpc>
              <a:buFont typeface="Arial"/>
              <a:buChar char="•"/>
            </a:pPr>
            <a:r>
              <a:rPr lang="en-US" sz="1466">
                <a:solidFill>
                  <a:srgbClr val="04044C"/>
                </a:solidFill>
                <a:latin typeface="Proxima Nova 2"/>
              </a:rPr>
              <a:t>Best practice organisation</a:t>
            </a:r>
          </a:p>
          <a:p>
            <a:pPr marL="316668" lvl="1" indent="-158335" defTabSz="609630">
              <a:lnSpc>
                <a:spcPts val="2053"/>
              </a:lnSpc>
              <a:buFont typeface="Arial"/>
              <a:buChar char="•"/>
            </a:pPr>
            <a:r>
              <a:rPr lang="en-US" sz="1466">
                <a:solidFill>
                  <a:srgbClr val="04044C"/>
                </a:solidFill>
                <a:latin typeface="Proxima Nova 2"/>
              </a:rPr>
              <a:t>All modules completed and reassessed (Game Plan)</a:t>
            </a:r>
          </a:p>
          <a:p>
            <a:pPr marL="316668" lvl="1" indent="-158335" defTabSz="609630">
              <a:lnSpc>
                <a:spcPts val="2053"/>
              </a:lnSpc>
              <a:buFont typeface="Arial"/>
              <a:buChar char="•"/>
            </a:pPr>
            <a:r>
              <a:rPr lang="en-US" sz="1466">
                <a:solidFill>
                  <a:srgbClr val="04044C"/>
                </a:solidFill>
                <a:latin typeface="Proxima Nova 2"/>
              </a:rPr>
              <a:t>Legally compliant and excelling in club development and future planning e.g. strategic plan, D&amp;I action plan, volunteer recruitment &amp; retention plans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5739" y="-875921"/>
            <a:ext cx="2078055" cy="2025046"/>
          </a:xfrm>
          <a:custGeom>
            <a:avLst/>
            <a:gdLst/>
            <a:ahLst/>
            <a:cxnLst/>
            <a:rect l="l" t="t" r="r" b="b"/>
            <a:pathLst>
              <a:path w="3117083" h="3037569">
                <a:moveTo>
                  <a:pt x="0" y="0"/>
                </a:moveTo>
                <a:lnTo>
                  <a:pt x="3117083" y="0"/>
                </a:lnTo>
                <a:lnTo>
                  <a:pt x="3117083" y="3037568"/>
                </a:lnTo>
                <a:lnTo>
                  <a:pt x="0" y="3037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AU" sz="1200">
              <a:solidFill>
                <a:prstClr val="black"/>
              </a:solidFill>
              <a:latin typeface="Calibri"/>
            </a:endParaRPr>
          </a:p>
        </p:txBody>
      </p:sp>
      <p:sp>
        <p:nvSpPr>
          <p:cNvPr id="3" name="AutoShape 3"/>
          <p:cNvSpPr/>
          <p:nvPr/>
        </p:nvSpPr>
        <p:spPr>
          <a:xfrm flipH="1" flipV="1">
            <a:off x="1706953" y="3126377"/>
            <a:ext cx="8678" cy="894400"/>
          </a:xfrm>
          <a:prstGeom prst="line">
            <a:avLst/>
          </a:prstGeom>
          <a:ln w="38100" cap="flat">
            <a:solidFill>
              <a:srgbClr val="04044C"/>
            </a:solidFill>
            <a:prstDash val="sysDot"/>
            <a:headEnd type="none" w="sm" len="sm"/>
            <a:tailEnd type="none" w="sm" len="sm"/>
          </a:ln>
        </p:spPr>
        <p:txBody>
          <a:bodyPr/>
          <a:lstStyle/>
          <a:p>
            <a:pPr defTabSz="609630"/>
            <a:endParaRPr lang="en-AU" sz="1200">
              <a:solidFill>
                <a:prstClr val="black"/>
              </a:solidFill>
              <a:latin typeface="Calibri"/>
            </a:endParaRPr>
          </a:p>
        </p:txBody>
      </p:sp>
      <p:pic>
        <p:nvPicPr>
          <p:cNvPr id="4" name="Picture 4"/>
          <p:cNvPicPr>
            <a:picLocks noChangeAspect="1"/>
          </p:cNvPicPr>
          <p:nvPr/>
        </p:nvPicPr>
        <p:blipFill>
          <a:blip r:embed="rId5"/>
          <a:stretch>
            <a:fillRect/>
          </a:stretch>
        </p:blipFill>
        <p:spPr>
          <a:xfrm>
            <a:off x="486222" y="1349087"/>
            <a:ext cx="2481253" cy="2459423"/>
          </a:xfrm>
          <a:prstGeom prst="rect">
            <a:avLst/>
          </a:prstGeom>
        </p:spPr>
      </p:pic>
      <p:sp>
        <p:nvSpPr>
          <p:cNvPr id="5" name="AutoShape 5"/>
          <p:cNvSpPr/>
          <p:nvPr/>
        </p:nvSpPr>
        <p:spPr>
          <a:xfrm flipH="1" flipV="1">
            <a:off x="4458319" y="3366303"/>
            <a:ext cx="12700" cy="1308948"/>
          </a:xfrm>
          <a:prstGeom prst="line">
            <a:avLst/>
          </a:prstGeom>
          <a:ln w="38100" cap="flat">
            <a:solidFill>
              <a:srgbClr val="04044C"/>
            </a:solidFill>
            <a:prstDash val="sysDot"/>
            <a:headEnd type="none" w="sm" len="sm"/>
            <a:tailEnd type="none" w="sm" len="sm"/>
          </a:ln>
        </p:spPr>
        <p:txBody>
          <a:bodyPr/>
          <a:lstStyle/>
          <a:p>
            <a:pPr defTabSz="609630"/>
            <a:endParaRPr lang="en-AU" sz="1200">
              <a:solidFill>
                <a:prstClr val="black"/>
              </a:solidFill>
              <a:latin typeface="Calibri"/>
            </a:endParaRPr>
          </a:p>
        </p:txBody>
      </p:sp>
      <p:pic>
        <p:nvPicPr>
          <p:cNvPr id="6" name="Picture 6"/>
          <p:cNvPicPr>
            <a:picLocks noChangeAspect="1"/>
          </p:cNvPicPr>
          <p:nvPr/>
        </p:nvPicPr>
        <p:blipFill>
          <a:blip r:embed="rId6"/>
          <a:stretch>
            <a:fillRect/>
          </a:stretch>
        </p:blipFill>
        <p:spPr>
          <a:xfrm>
            <a:off x="3250262" y="1349087"/>
            <a:ext cx="2481253" cy="2459423"/>
          </a:xfrm>
          <a:prstGeom prst="rect">
            <a:avLst/>
          </a:prstGeom>
        </p:spPr>
      </p:pic>
      <p:sp>
        <p:nvSpPr>
          <p:cNvPr id="7" name="AutoShape 7"/>
          <p:cNvSpPr/>
          <p:nvPr/>
        </p:nvSpPr>
        <p:spPr>
          <a:xfrm flipH="1" flipV="1">
            <a:off x="7364883" y="3366180"/>
            <a:ext cx="12700" cy="1308948"/>
          </a:xfrm>
          <a:prstGeom prst="line">
            <a:avLst/>
          </a:prstGeom>
          <a:ln w="38100" cap="flat">
            <a:solidFill>
              <a:srgbClr val="04044C"/>
            </a:solidFill>
            <a:prstDash val="sysDot"/>
            <a:headEnd type="none" w="sm" len="sm"/>
            <a:tailEnd type="none" w="sm" len="sm"/>
          </a:ln>
        </p:spPr>
        <p:txBody>
          <a:bodyPr/>
          <a:lstStyle/>
          <a:p>
            <a:pPr defTabSz="609630"/>
            <a:endParaRPr lang="en-AU" sz="1200">
              <a:solidFill>
                <a:prstClr val="black"/>
              </a:solidFill>
              <a:latin typeface="Calibri"/>
            </a:endParaRPr>
          </a:p>
        </p:txBody>
      </p:sp>
      <p:pic>
        <p:nvPicPr>
          <p:cNvPr id="8" name="Picture 8"/>
          <p:cNvPicPr>
            <a:picLocks noChangeAspect="1"/>
          </p:cNvPicPr>
          <p:nvPr/>
        </p:nvPicPr>
        <p:blipFill>
          <a:blip r:embed="rId7"/>
          <a:stretch>
            <a:fillRect/>
          </a:stretch>
        </p:blipFill>
        <p:spPr>
          <a:xfrm>
            <a:off x="6111557" y="1349087"/>
            <a:ext cx="2481253" cy="2459423"/>
          </a:xfrm>
          <a:prstGeom prst="rect">
            <a:avLst/>
          </a:prstGeom>
        </p:spPr>
      </p:pic>
      <p:sp>
        <p:nvSpPr>
          <p:cNvPr id="9" name="AutoShape 9"/>
          <p:cNvSpPr/>
          <p:nvPr/>
        </p:nvSpPr>
        <p:spPr>
          <a:xfrm flipH="1" flipV="1">
            <a:off x="10143893" y="3199694"/>
            <a:ext cx="12700" cy="1308948"/>
          </a:xfrm>
          <a:prstGeom prst="line">
            <a:avLst/>
          </a:prstGeom>
          <a:ln w="38100" cap="flat">
            <a:solidFill>
              <a:srgbClr val="04044C"/>
            </a:solidFill>
            <a:prstDash val="sysDot"/>
            <a:headEnd type="none" w="sm" len="sm"/>
            <a:tailEnd type="none" w="sm" len="sm"/>
          </a:ln>
        </p:spPr>
        <p:txBody>
          <a:bodyPr/>
          <a:lstStyle/>
          <a:p>
            <a:pPr defTabSz="609630"/>
            <a:endParaRPr lang="en-AU" sz="1200">
              <a:solidFill>
                <a:prstClr val="black"/>
              </a:solidFill>
              <a:latin typeface="Calibri"/>
            </a:endParaRPr>
          </a:p>
        </p:txBody>
      </p:sp>
      <p:pic>
        <p:nvPicPr>
          <p:cNvPr id="10" name="Picture 10"/>
          <p:cNvPicPr>
            <a:picLocks noChangeAspect="1"/>
          </p:cNvPicPr>
          <p:nvPr/>
        </p:nvPicPr>
        <p:blipFill>
          <a:blip r:embed="rId8"/>
          <a:stretch>
            <a:fillRect/>
          </a:stretch>
        </p:blipFill>
        <p:spPr>
          <a:xfrm>
            <a:off x="8935860" y="1349087"/>
            <a:ext cx="2481253" cy="2459423"/>
          </a:xfrm>
          <a:prstGeom prst="rect">
            <a:avLst/>
          </a:prstGeom>
        </p:spPr>
      </p:pic>
      <p:graphicFrame>
        <p:nvGraphicFramePr>
          <p:cNvPr id="11" name="Table 11"/>
          <p:cNvGraphicFramePr>
            <a:graphicFrameLocks noGrp="1"/>
          </p:cNvGraphicFramePr>
          <p:nvPr/>
        </p:nvGraphicFramePr>
        <p:xfrm>
          <a:off x="685800" y="3854168"/>
          <a:ext cx="10517350" cy="2356665"/>
        </p:xfrm>
        <a:graphic>
          <a:graphicData uri="http://schemas.openxmlformats.org/drawingml/2006/table">
            <a:tbl>
              <a:tblPr/>
              <a:tblGrid>
                <a:gridCol w="2067711">
                  <a:extLst>
                    <a:ext uri="{9D8B030D-6E8A-4147-A177-3AD203B41FA5}">
                      <a16:colId xmlns:a16="http://schemas.microsoft.com/office/drawing/2014/main" val="20000"/>
                    </a:ext>
                  </a:extLst>
                </a:gridCol>
                <a:gridCol w="696330">
                  <a:extLst>
                    <a:ext uri="{9D8B030D-6E8A-4147-A177-3AD203B41FA5}">
                      <a16:colId xmlns:a16="http://schemas.microsoft.com/office/drawing/2014/main" val="20001"/>
                    </a:ext>
                  </a:extLst>
                </a:gridCol>
                <a:gridCol w="2067711">
                  <a:extLst>
                    <a:ext uri="{9D8B030D-6E8A-4147-A177-3AD203B41FA5}">
                      <a16:colId xmlns:a16="http://schemas.microsoft.com/office/drawing/2014/main" val="20002"/>
                    </a:ext>
                  </a:extLst>
                </a:gridCol>
                <a:gridCol w="793584">
                  <a:extLst>
                    <a:ext uri="{9D8B030D-6E8A-4147-A177-3AD203B41FA5}">
                      <a16:colId xmlns:a16="http://schemas.microsoft.com/office/drawing/2014/main" val="20003"/>
                    </a:ext>
                  </a:extLst>
                </a:gridCol>
                <a:gridCol w="2067711">
                  <a:extLst>
                    <a:ext uri="{9D8B030D-6E8A-4147-A177-3AD203B41FA5}">
                      <a16:colId xmlns:a16="http://schemas.microsoft.com/office/drawing/2014/main" val="20004"/>
                    </a:ext>
                  </a:extLst>
                </a:gridCol>
                <a:gridCol w="756592">
                  <a:extLst>
                    <a:ext uri="{9D8B030D-6E8A-4147-A177-3AD203B41FA5}">
                      <a16:colId xmlns:a16="http://schemas.microsoft.com/office/drawing/2014/main" val="20005"/>
                    </a:ext>
                  </a:extLst>
                </a:gridCol>
                <a:gridCol w="2067711">
                  <a:extLst>
                    <a:ext uri="{9D8B030D-6E8A-4147-A177-3AD203B41FA5}">
                      <a16:colId xmlns:a16="http://schemas.microsoft.com/office/drawing/2014/main" val="20006"/>
                    </a:ext>
                  </a:extLst>
                </a:gridCol>
              </a:tblGrid>
              <a:tr h="1170802">
                <a:tc>
                  <a:txBody>
                    <a:bodyPr/>
                    <a:lstStyle/>
                    <a:p>
                      <a:pPr algn="ctr">
                        <a:lnSpc>
                          <a:spcPts val="2918"/>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FFFFFF"/>
                    </a:solidFill>
                  </a:tcPr>
                </a:tc>
                <a:tc>
                  <a:txBody>
                    <a:bodyPr/>
                    <a:lstStyle/>
                    <a:p>
                      <a:pPr algn="ctr">
                        <a:lnSpc>
                          <a:spcPts val="2918"/>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FFFFFF"/>
                    </a:solidFill>
                  </a:tcPr>
                </a:tc>
                <a:tc>
                  <a:txBody>
                    <a:bodyPr/>
                    <a:lstStyle/>
                    <a:p>
                      <a:pPr algn="ctr">
                        <a:lnSpc>
                          <a:spcPts val="2918"/>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FFFFFF"/>
                    </a:solidFill>
                  </a:tcPr>
                </a:tc>
                <a:tc>
                  <a:txBody>
                    <a:bodyPr/>
                    <a:lstStyle/>
                    <a:p>
                      <a:pPr algn="ctr">
                        <a:lnSpc>
                          <a:spcPts val="2918"/>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FFFFFF"/>
                    </a:solidFill>
                  </a:tcPr>
                </a:tc>
                <a:tc>
                  <a:txBody>
                    <a:bodyPr/>
                    <a:lstStyle/>
                    <a:p>
                      <a:pPr algn="ctr">
                        <a:lnSpc>
                          <a:spcPts val="2918"/>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FFFFFF"/>
                    </a:solidFill>
                  </a:tcPr>
                </a:tc>
                <a:tc>
                  <a:txBody>
                    <a:bodyPr/>
                    <a:lstStyle/>
                    <a:p>
                      <a:pPr algn="ctr">
                        <a:lnSpc>
                          <a:spcPts val="2918"/>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FFFFFF"/>
                    </a:solidFill>
                  </a:tcPr>
                </a:tc>
                <a:tc>
                  <a:txBody>
                    <a:bodyPr/>
                    <a:lstStyle/>
                    <a:p>
                      <a:pPr algn="ctr">
                        <a:lnSpc>
                          <a:spcPts val="2918"/>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889000">
                <a:tc>
                  <a:txBody>
                    <a:bodyPr/>
                    <a:lstStyle/>
                    <a:p>
                      <a:pPr algn="ctr">
                        <a:lnSpc>
                          <a:spcPts val="2879"/>
                        </a:lnSpc>
                        <a:defRPr/>
                      </a:pPr>
                      <a:r>
                        <a:rPr lang="en-US" sz="1600">
                          <a:solidFill>
                            <a:srgbClr val="FFFFFF"/>
                          </a:solidFill>
                          <a:latin typeface="Proxima Nova 1 Bold"/>
                        </a:rPr>
                        <a:t>Clubs &amp; Associations Engaged</a:t>
                      </a: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04044C"/>
                    </a:solidFill>
                  </a:tcPr>
                </a:tc>
                <a:tc>
                  <a:txBody>
                    <a:bodyPr/>
                    <a:lstStyle/>
                    <a:p>
                      <a:pPr algn="l">
                        <a:lnSpc>
                          <a:spcPts val="2520"/>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tcPr>
                </a:tc>
                <a:tc>
                  <a:txBody>
                    <a:bodyPr/>
                    <a:lstStyle/>
                    <a:p>
                      <a:pPr algn="ctr">
                        <a:lnSpc>
                          <a:spcPts val="2879"/>
                        </a:lnSpc>
                        <a:defRPr/>
                      </a:pPr>
                      <a:r>
                        <a:rPr lang="en-US" sz="1600">
                          <a:solidFill>
                            <a:srgbClr val="4AFFBB"/>
                          </a:solidFill>
                          <a:latin typeface="Proxima Nova 1"/>
                        </a:rPr>
                        <a:t>Game Plan Submissions and Progression</a:t>
                      </a: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04044C"/>
                    </a:solidFill>
                  </a:tcPr>
                </a:tc>
                <a:tc>
                  <a:txBody>
                    <a:bodyPr/>
                    <a:lstStyle/>
                    <a:p>
                      <a:pPr algn="l">
                        <a:lnSpc>
                          <a:spcPts val="2520"/>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tcPr>
                </a:tc>
                <a:tc>
                  <a:txBody>
                    <a:bodyPr/>
                    <a:lstStyle/>
                    <a:p>
                      <a:pPr algn="ctr">
                        <a:lnSpc>
                          <a:spcPts val="2879"/>
                        </a:lnSpc>
                        <a:defRPr/>
                      </a:pPr>
                      <a:r>
                        <a:rPr lang="en-US" sz="1600">
                          <a:solidFill>
                            <a:srgbClr val="FFFFFF"/>
                          </a:solidFill>
                          <a:latin typeface="Proxima Nova 1"/>
                        </a:rPr>
                        <a:t>Long Term Participation Growth</a:t>
                      </a: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04044C"/>
                    </a:solidFill>
                  </a:tcPr>
                </a:tc>
                <a:tc>
                  <a:txBody>
                    <a:bodyPr/>
                    <a:lstStyle/>
                    <a:p>
                      <a:pPr algn="l">
                        <a:lnSpc>
                          <a:spcPts val="2520"/>
                        </a:lnSpc>
                        <a:defRPr/>
                      </a:pP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tcPr>
                </a:tc>
                <a:tc>
                  <a:txBody>
                    <a:bodyPr/>
                    <a:lstStyle/>
                    <a:p>
                      <a:pPr algn="ctr">
                        <a:lnSpc>
                          <a:spcPts val="2879"/>
                        </a:lnSpc>
                        <a:defRPr/>
                      </a:pPr>
                      <a:r>
                        <a:rPr lang="en-US" sz="1600">
                          <a:solidFill>
                            <a:srgbClr val="FFFFFF"/>
                          </a:solidFill>
                          <a:latin typeface="Proxima Nova 1"/>
                        </a:rPr>
                        <a:t>Improved Participant and Volunteer Experience</a:t>
                      </a:r>
                      <a:endParaRPr lang="en-US" sz="700"/>
                    </a:p>
                  </a:txBody>
                  <a:tcPr marL="60960" marR="60960" marT="60960" marB="60960" anchor="ctr">
                    <a:lnL w="0" cap="flat" cmpd="sng" algn="ctr">
                      <a:solidFill>
                        <a:srgbClr val="001746"/>
                      </a:solidFill>
                      <a:prstDash val="solid"/>
                      <a:round/>
                      <a:headEnd type="none" w="med" len="med"/>
                      <a:tailEnd type="none" w="med" len="med"/>
                    </a:lnL>
                    <a:lnR w="0" cap="flat" cmpd="sng" algn="ctr">
                      <a:solidFill>
                        <a:srgbClr val="001746"/>
                      </a:solidFill>
                      <a:prstDash val="solid"/>
                      <a:round/>
                      <a:headEnd type="none" w="med" len="med"/>
                      <a:tailEnd type="none" w="med" len="med"/>
                    </a:lnR>
                    <a:lnT w="0" cap="flat" cmpd="sng" algn="ctr">
                      <a:solidFill>
                        <a:srgbClr val="001746"/>
                      </a:solidFill>
                      <a:prstDash val="solid"/>
                      <a:round/>
                      <a:headEnd type="none" w="med" len="med"/>
                      <a:tailEnd type="none" w="med" len="med"/>
                    </a:lnT>
                    <a:lnB w="0" cap="flat" cmpd="sng" algn="ctr">
                      <a:solidFill>
                        <a:srgbClr val="001746"/>
                      </a:solidFill>
                      <a:prstDash val="solid"/>
                      <a:round/>
                      <a:headEnd type="none" w="med" len="med"/>
                      <a:tailEnd type="none" w="med" len="med"/>
                    </a:lnB>
                    <a:solidFill>
                      <a:srgbClr val="04044C"/>
                    </a:solidFill>
                  </a:tcPr>
                </a:tc>
                <a:extLst>
                  <a:ext uri="{0D108BD9-81ED-4DB2-BD59-A6C34878D82A}">
                    <a16:rowId xmlns:a16="http://schemas.microsoft.com/office/drawing/2014/main" val="10001"/>
                  </a:ext>
                </a:extLst>
              </a:tr>
            </a:tbl>
          </a:graphicData>
        </a:graphic>
      </p:graphicFrame>
      <p:sp>
        <p:nvSpPr>
          <p:cNvPr id="12" name="Freeform 12"/>
          <p:cNvSpPr/>
          <p:nvPr/>
        </p:nvSpPr>
        <p:spPr>
          <a:xfrm>
            <a:off x="1305105" y="4020777"/>
            <a:ext cx="829096" cy="829096"/>
          </a:xfrm>
          <a:custGeom>
            <a:avLst/>
            <a:gdLst/>
            <a:ahLst/>
            <a:cxnLst/>
            <a:rect l="l" t="t" r="r" b="b"/>
            <a:pathLst>
              <a:path w="1243644" h="1243644">
                <a:moveTo>
                  <a:pt x="0" y="0"/>
                </a:moveTo>
                <a:lnTo>
                  <a:pt x="1243644" y="0"/>
                </a:lnTo>
                <a:lnTo>
                  <a:pt x="1243644" y="1243644"/>
                </a:lnTo>
                <a:lnTo>
                  <a:pt x="0" y="1243644"/>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pPr defTabSz="609630"/>
            <a:endParaRPr lang="en-AU" sz="1200">
              <a:solidFill>
                <a:prstClr val="black"/>
              </a:solidFill>
              <a:latin typeface="Calibri"/>
            </a:endParaRPr>
          </a:p>
        </p:txBody>
      </p:sp>
      <p:sp>
        <p:nvSpPr>
          <p:cNvPr id="13" name="Freeform 13"/>
          <p:cNvSpPr/>
          <p:nvPr/>
        </p:nvSpPr>
        <p:spPr>
          <a:xfrm>
            <a:off x="4095080" y="4020777"/>
            <a:ext cx="777277" cy="829096"/>
          </a:xfrm>
          <a:custGeom>
            <a:avLst/>
            <a:gdLst/>
            <a:ahLst/>
            <a:cxnLst/>
            <a:rect l="l" t="t" r="r" b="b"/>
            <a:pathLst>
              <a:path w="1165916" h="1243644">
                <a:moveTo>
                  <a:pt x="0" y="0"/>
                </a:moveTo>
                <a:lnTo>
                  <a:pt x="1165916" y="0"/>
                </a:lnTo>
                <a:lnTo>
                  <a:pt x="1165916" y="1243644"/>
                </a:lnTo>
                <a:lnTo>
                  <a:pt x="0" y="12436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AU" sz="1200">
              <a:solidFill>
                <a:prstClr val="black"/>
              </a:solidFill>
              <a:latin typeface="Calibri"/>
            </a:endParaRPr>
          </a:p>
        </p:txBody>
      </p:sp>
      <p:sp>
        <p:nvSpPr>
          <p:cNvPr id="14" name="Freeform 14"/>
          <p:cNvSpPr/>
          <p:nvPr/>
        </p:nvSpPr>
        <p:spPr>
          <a:xfrm>
            <a:off x="6905878" y="4037928"/>
            <a:ext cx="878225" cy="794794"/>
          </a:xfrm>
          <a:custGeom>
            <a:avLst/>
            <a:gdLst/>
            <a:ahLst/>
            <a:cxnLst/>
            <a:rect l="l" t="t" r="r" b="b"/>
            <a:pathLst>
              <a:path w="1317338" h="1192191">
                <a:moveTo>
                  <a:pt x="0" y="0"/>
                </a:moveTo>
                <a:lnTo>
                  <a:pt x="1317338" y="0"/>
                </a:lnTo>
                <a:lnTo>
                  <a:pt x="1317338" y="1192192"/>
                </a:lnTo>
                <a:lnTo>
                  <a:pt x="0" y="11921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AU" sz="1200">
              <a:solidFill>
                <a:prstClr val="black"/>
              </a:solidFill>
              <a:latin typeface="Calibri"/>
            </a:endParaRPr>
          </a:p>
        </p:txBody>
      </p:sp>
      <p:sp>
        <p:nvSpPr>
          <p:cNvPr id="15" name="Freeform 15"/>
          <p:cNvSpPr/>
          <p:nvPr/>
        </p:nvSpPr>
        <p:spPr>
          <a:xfrm>
            <a:off x="9718346" y="4055080"/>
            <a:ext cx="901894" cy="794794"/>
          </a:xfrm>
          <a:custGeom>
            <a:avLst/>
            <a:gdLst/>
            <a:ahLst/>
            <a:cxnLst/>
            <a:rect l="l" t="t" r="r" b="b"/>
            <a:pathLst>
              <a:path w="1352841" h="1192191">
                <a:moveTo>
                  <a:pt x="0" y="0"/>
                </a:moveTo>
                <a:lnTo>
                  <a:pt x="1352841" y="0"/>
                </a:lnTo>
                <a:lnTo>
                  <a:pt x="1352841" y="1192191"/>
                </a:lnTo>
                <a:lnTo>
                  <a:pt x="0" y="119219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AU" sz="1200">
              <a:solidFill>
                <a:prstClr val="black"/>
              </a:solidFill>
              <a:latin typeface="Calibri"/>
            </a:endParaRPr>
          </a:p>
        </p:txBody>
      </p:sp>
      <p:sp>
        <p:nvSpPr>
          <p:cNvPr id="16" name="TextBox 16"/>
          <p:cNvSpPr txBox="1"/>
          <p:nvPr/>
        </p:nvSpPr>
        <p:spPr>
          <a:xfrm>
            <a:off x="1216245" y="2426412"/>
            <a:ext cx="981417" cy="377924"/>
          </a:xfrm>
          <a:prstGeom prst="rect">
            <a:avLst/>
          </a:prstGeom>
        </p:spPr>
        <p:txBody>
          <a:bodyPr lIns="0" tIns="0" rIns="0" bIns="0" rtlCol="0" anchor="t">
            <a:spAutoFit/>
          </a:bodyPr>
          <a:lstStyle/>
          <a:p>
            <a:pPr algn="ctr" defTabSz="609630">
              <a:lnSpc>
                <a:spcPts val="3199"/>
              </a:lnSpc>
            </a:pPr>
            <a:r>
              <a:rPr lang="en-US" sz="2666">
                <a:solidFill>
                  <a:srgbClr val="04044C"/>
                </a:solidFill>
                <a:latin typeface="Proxima Nova 1 Bold"/>
              </a:rPr>
              <a:t>#</a:t>
            </a:r>
          </a:p>
        </p:txBody>
      </p:sp>
      <p:sp>
        <p:nvSpPr>
          <p:cNvPr id="17" name="TextBox 17"/>
          <p:cNvSpPr txBox="1"/>
          <p:nvPr/>
        </p:nvSpPr>
        <p:spPr>
          <a:xfrm>
            <a:off x="6677325" y="2369271"/>
            <a:ext cx="1349717" cy="410369"/>
          </a:xfrm>
          <a:prstGeom prst="rect">
            <a:avLst/>
          </a:prstGeom>
        </p:spPr>
        <p:txBody>
          <a:bodyPr lIns="0" tIns="0" rIns="0" bIns="0" rtlCol="0" anchor="t">
            <a:spAutoFit/>
          </a:bodyPr>
          <a:lstStyle/>
          <a:p>
            <a:pPr algn="ctr" defTabSz="609630">
              <a:lnSpc>
                <a:spcPts val="3203"/>
              </a:lnSpc>
            </a:pPr>
            <a:r>
              <a:rPr lang="en-US" sz="2669">
                <a:solidFill>
                  <a:srgbClr val="04044C"/>
                </a:solidFill>
                <a:latin typeface="Proxima Nova 1 Bold"/>
              </a:rPr>
              <a:t>%</a:t>
            </a:r>
          </a:p>
        </p:txBody>
      </p:sp>
      <p:sp>
        <p:nvSpPr>
          <p:cNvPr id="18" name="TextBox 18"/>
          <p:cNvSpPr txBox="1"/>
          <p:nvPr/>
        </p:nvSpPr>
        <p:spPr>
          <a:xfrm>
            <a:off x="9481735" y="2382014"/>
            <a:ext cx="1349717" cy="377924"/>
          </a:xfrm>
          <a:prstGeom prst="rect">
            <a:avLst/>
          </a:prstGeom>
        </p:spPr>
        <p:txBody>
          <a:bodyPr lIns="0" tIns="0" rIns="0" bIns="0" rtlCol="0" anchor="t">
            <a:spAutoFit/>
          </a:bodyPr>
          <a:lstStyle/>
          <a:p>
            <a:pPr algn="ctr" defTabSz="609630">
              <a:lnSpc>
                <a:spcPts val="3199"/>
              </a:lnSpc>
            </a:pPr>
            <a:r>
              <a:rPr lang="en-US" sz="2666">
                <a:solidFill>
                  <a:srgbClr val="04044C"/>
                </a:solidFill>
                <a:latin typeface="Proxima Nova 1 Bold"/>
              </a:rPr>
              <a:t>%</a:t>
            </a:r>
          </a:p>
        </p:txBody>
      </p:sp>
      <p:sp>
        <p:nvSpPr>
          <p:cNvPr id="19" name="TextBox 19"/>
          <p:cNvSpPr txBox="1"/>
          <p:nvPr/>
        </p:nvSpPr>
        <p:spPr>
          <a:xfrm>
            <a:off x="357467" y="718791"/>
            <a:ext cx="10624504" cy="294953"/>
          </a:xfrm>
          <a:prstGeom prst="rect">
            <a:avLst/>
          </a:prstGeom>
        </p:spPr>
        <p:txBody>
          <a:bodyPr lIns="0" tIns="0" rIns="0" bIns="0" rtlCol="0" anchor="t">
            <a:spAutoFit/>
          </a:bodyPr>
          <a:lstStyle/>
          <a:p>
            <a:pPr defTabSz="609630">
              <a:lnSpc>
                <a:spcPts val="2304"/>
              </a:lnSpc>
            </a:pPr>
            <a:r>
              <a:rPr lang="en-US" sz="2400">
                <a:solidFill>
                  <a:srgbClr val="04044C"/>
                </a:solidFill>
                <a:latin typeface="Proxima Nova 1"/>
              </a:rPr>
              <a:t>Key Performance Indicators</a:t>
            </a:r>
          </a:p>
        </p:txBody>
      </p:sp>
      <p:grpSp>
        <p:nvGrpSpPr>
          <p:cNvPr id="20" name="Group 20"/>
          <p:cNvGrpSpPr/>
          <p:nvPr/>
        </p:nvGrpSpPr>
        <p:grpSpPr>
          <a:xfrm>
            <a:off x="1699724" y="5913971"/>
            <a:ext cx="2791165" cy="623862"/>
            <a:chOff x="10943" y="0"/>
            <a:chExt cx="5582329" cy="1247724"/>
          </a:xfrm>
        </p:grpSpPr>
        <p:sp>
          <p:nvSpPr>
            <p:cNvPr id="21" name="AutoShape 21"/>
            <p:cNvSpPr/>
            <p:nvPr/>
          </p:nvSpPr>
          <p:spPr>
            <a:xfrm flipV="1">
              <a:off x="10943" y="516460"/>
              <a:ext cx="5582329" cy="0"/>
            </a:xfrm>
            <a:prstGeom prst="line">
              <a:avLst/>
            </a:prstGeom>
            <a:ln w="50800" cap="flat">
              <a:solidFill>
                <a:srgbClr val="00EA9C"/>
              </a:solidFill>
              <a:prstDash val="solid"/>
              <a:headEnd type="none" w="sm" len="sm"/>
              <a:tailEnd type="none" w="sm" len="sm"/>
            </a:ln>
          </p:spPr>
          <p:txBody>
            <a:bodyPr/>
            <a:lstStyle/>
            <a:p>
              <a:pPr defTabSz="609630"/>
              <a:endParaRPr lang="en-AU" sz="1200">
                <a:solidFill>
                  <a:prstClr val="black"/>
                </a:solidFill>
                <a:latin typeface="Calibri"/>
              </a:endParaRPr>
            </a:p>
          </p:txBody>
        </p:sp>
        <p:sp>
          <p:nvSpPr>
            <p:cNvPr id="22" name="AutoShape 22"/>
            <p:cNvSpPr/>
            <p:nvPr/>
          </p:nvSpPr>
          <p:spPr>
            <a:xfrm flipH="1" flipV="1">
              <a:off x="25400" y="0"/>
              <a:ext cx="0" cy="541860"/>
            </a:xfrm>
            <a:prstGeom prst="line">
              <a:avLst/>
            </a:prstGeom>
            <a:ln w="50800" cap="flat">
              <a:solidFill>
                <a:srgbClr val="4AFFBB"/>
              </a:solidFill>
              <a:prstDash val="solid"/>
              <a:headEnd type="none" w="sm" len="sm"/>
              <a:tailEnd type="none" w="sm" len="sm"/>
            </a:ln>
          </p:spPr>
          <p:txBody>
            <a:bodyPr/>
            <a:lstStyle/>
            <a:p>
              <a:pPr defTabSz="609630"/>
              <a:endParaRPr lang="en-AU" sz="1200">
                <a:solidFill>
                  <a:prstClr val="black"/>
                </a:solidFill>
                <a:latin typeface="Calibri"/>
              </a:endParaRPr>
            </a:p>
          </p:txBody>
        </p:sp>
        <p:sp>
          <p:nvSpPr>
            <p:cNvPr id="23" name="AutoShape 23"/>
            <p:cNvSpPr/>
            <p:nvPr/>
          </p:nvSpPr>
          <p:spPr>
            <a:xfrm flipH="1" flipV="1">
              <a:off x="5578932" y="0"/>
              <a:ext cx="0" cy="541860"/>
            </a:xfrm>
            <a:prstGeom prst="line">
              <a:avLst/>
            </a:prstGeom>
            <a:ln w="50800" cap="flat">
              <a:solidFill>
                <a:srgbClr val="4AFFBB"/>
              </a:solidFill>
              <a:prstDash val="solid"/>
              <a:headEnd type="none" w="sm" len="sm"/>
              <a:tailEnd type="none" w="sm" len="sm"/>
            </a:ln>
          </p:spPr>
          <p:txBody>
            <a:bodyPr/>
            <a:lstStyle/>
            <a:p>
              <a:pPr defTabSz="609630"/>
              <a:endParaRPr lang="en-AU" sz="1200">
                <a:solidFill>
                  <a:prstClr val="black"/>
                </a:solidFill>
                <a:latin typeface="Calibri"/>
              </a:endParaRPr>
            </a:p>
          </p:txBody>
        </p:sp>
        <p:sp>
          <p:nvSpPr>
            <p:cNvPr id="24" name="TextBox 24"/>
            <p:cNvSpPr txBox="1"/>
            <p:nvPr/>
          </p:nvSpPr>
          <p:spPr>
            <a:xfrm>
              <a:off x="2003897" y="740276"/>
              <a:ext cx="1596540" cy="507448"/>
            </a:xfrm>
            <a:prstGeom prst="rect">
              <a:avLst/>
            </a:prstGeom>
          </p:spPr>
          <p:txBody>
            <a:bodyPr lIns="0" tIns="0" rIns="0" bIns="0" rtlCol="0" anchor="t">
              <a:spAutoFit/>
            </a:bodyPr>
            <a:lstStyle/>
            <a:p>
              <a:pPr algn="ctr" defTabSz="609630">
                <a:lnSpc>
                  <a:spcPts val="2239"/>
                </a:lnSpc>
                <a:spcBef>
                  <a:spcPct val="0"/>
                </a:spcBef>
              </a:pPr>
              <a:r>
                <a:rPr lang="en-US" sz="1600">
                  <a:solidFill>
                    <a:srgbClr val="04044C"/>
                  </a:solidFill>
                  <a:latin typeface="Proxima Nova 3"/>
                </a:rPr>
                <a:t>Per CDO</a:t>
              </a:r>
            </a:p>
          </p:txBody>
        </p:sp>
      </p:grpSp>
      <p:sp>
        <p:nvSpPr>
          <p:cNvPr id="25" name="AutoShape 25"/>
          <p:cNvSpPr/>
          <p:nvPr/>
        </p:nvSpPr>
        <p:spPr>
          <a:xfrm flipV="1">
            <a:off x="7419902" y="6172200"/>
            <a:ext cx="2791165" cy="0"/>
          </a:xfrm>
          <a:prstGeom prst="line">
            <a:avLst/>
          </a:prstGeom>
          <a:ln w="38100" cap="flat">
            <a:solidFill>
              <a:srgbClr val="00EA9C"/>
            </a:solidFill>
            <a:prstDash val="solid"/>
            <a:headEnd type="none" w="sm" len="sm"/>
            <a:tailEnd type="none" w="sm" len="sm"/>
          </a:ln>
        </p:spPr>
        <p:txBody>
          <a:bodyPr/>
          <a:lstStyle/>
          <a:p>
            <a:pPr defTabSz="609630"/>
            <a:endParaRPr lang="en-AU" sz="1200" dirty="0">
              <a:solidFill>
                <a:prstClr val="black"/>
              </a:solidFill>
              <a:latin typeface="Calibri"/>
            </a:endParaRPr>
          </a:p>
        </p:txBody>
      </p:sp>
      <p:sp>
        <p:nvSpPr>
          <p:cNvPr id="26" name="AutoShape 26"/>
          <p:cNvSpPr/>
          <p:nvPr/>
        </p:nvSpPr>
        <p:spPr>
          <a:xfrm flipV="1">
            <a:off x="7427131" y="5913970"/>
            <a:ext cx="0" cy="270930"/>
          </a:xfrm>
          <a:prstGeom prst="line">
            <a:avLst/>
          </a:prstGeom>
          <a:ln w="38100" cap="flat">
            <a:solidFill>
              <a:srgbClr val="4AFFBB"/>
            </a:solidFill>
            <a:prstDash val="solid"/>
            <a:headEnd type="none" w="sm" len="sm"/>
            <a:tailEnd type="none" w="sm" len="sm"/>
          </a:ln>
        </p:spPr>
        <p:txBody>
          <a:bodyPr/>
          <a:lstStyle/>
          <a:p>
            <a:pPr defTabSz="609630"/>
            <a:endParaRPr lang="en-AU" sz="1200">
              <a:solidFill>
                <a:prstClr val="black"/>
              </a:solidFill>
              <a:latin typeface="Calibri"/>
            </a:endParaRPr>
          </a:p>
        </p:txBody>
      </p:sp>
      <p:sp>
        <p:nvSpPr>
          <p:cNvPr id="27" name="AutoShape 27"/>
          <p:cNvSpPr/>
          <p:nvPr/>
        </p:nvSpPr>
        <p:spPr>
          <a:xfrm flipV="1">
            <a:off x="10203897" y="5913970"/>
            <a:ext cx="0" cy="270930"/>
          </a:xfrm>
          <a:prstGeom prst="line">
            <a:avLst/>
          </a:prstGeom>
          <a:ln w="38100" cap="flat">
            <a:solidFill>
              <a:srgbClr val="4AFFBB"/>
            </a:solidFill>
            <a:prstDash val="solid"/>
            <a:headEnd type="none" w="sm" len="sm"/>
            <a:tailEnd type="none" w="sm" len="sm"/>
          </a:ln>
        </p:spPr>
        <p:txBody>
          <a:bodyPr/>
          <a:lstStyle/>
          <a:p>
            <a:pPr defTabSz="609630"/>
            <a:endParaRPr lang="en-AU" sz="1200">
              <a:solidFill>
                <a:prstClr val="black"/>
              </a:solidFill>
              <a:latin typeface="Calibri"/>
            </a:endParaRPr>
          </a:p>
        </p:txBody>
      </p:sp>
      <p:sp>
        <p:nvSpPr>
          <p:cNvPr id="28" name="TextBox 28"/>
          <p:cNvSpPr txBox="1"/>
          <p:nvPr/>
        </p:nvSpPr>
        <p:spPr>
          <a:xfrm>
            <a:off x="8316268" y="6274582"/>
            <a:ext cx="1225471" cy="253724"/>
          </a:xfrm>
          <a:prstGeom prst="rect">
            <a:avLst/>
          </a:prstGeom>
        </p:spPr>
        <p:txBody>
          <a:bodyPr lIns="0" tIns="0" rIns="0" bIns="0" rtlCol="0" anchor="t">
            <a:spAutoFit/>
          </a:bodyPr>
          <a:lstStyle/>
          <a:p>
            <a:pPr algn="ctr" defTabSz="609630">
              <a:lnSpc>
                <a:spcPts val="2239"/>
              </a:lnSpc>
              <a:spcBef>
                <a:spcPct val="0"/>
              </a:spcBef>
            </a:pPr>
            <a:r>
              <a:rPr lang="en-US" sz="1600">
                <a:solidFill>
                  <a:srgbClr val="04044C"/>
                </a:solidFill>
                <a:latin typeface="Proxima Nova 3"/>
              </a:rPr>
              <a:t>Combined </a:t>
            </a:r>
          </a:p>
        </p:txBody>
      </p:sp>
      <p:sp>
        <p:nvSpPr>
          <p:cNvPr id="29" name="TextBox 29"/>
          <p:cNvSpPr txBox="1"/>
          <p:nvPr/>
        </p:nvSpPr>
        <p:spPr>
          <a:xfrm>
            <a:off x="4000181" y="2382014"/>
            <a:ext cx="981417" cy="377924"/>
          </a:xfrm>
          <a:prstGeom prst="rect">
            <a:avLst/>
          </a:prstGeom>
        </p:spPr>
        <p:txBody>
          <a:bodyPr lIns="0" tIns="0" rIns="0" bIns="0" rtlCol="0" anchor="t">
            <a:spAutoFit/>
          </a:bodyPr>
          <a:lstStyle/>
          <a:p>
            <a:pPr algn="ctr" defTabSz="609630">
              <a:lnSpc>
                <a:spcPts val="3199"/>
              </a:lnSpc>
            </a:pPr>
            <a:r>
              <a:rPr lang="en-US" sz="2666">
                <a:solidFill>
                  <a:srgbClr val="04044C"/>
                </a:solidFill>
                <a:latin typeface="Proxima Nova 1 Bold"/>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799E44-3BDD-51F0-7A7D-534DF907B566}"/>
              </a:ext>
            </a:extLst>
          </p:cNvPr>
          <p:cNvSpPr>
            <a:spLocks noGrp="1"/>
          </p:cNvSpPr>
          <p:nvPr>
            <p:ph type="title" idx="4294967295"/>
          </p:nvPr>
        </p:nvSpPr>
        <p:spPr>
          <a:xfrm>
            <a:off x="709613" y="2438400"/>
            <a:ext cx="4365625" cy="3762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solidFill>
                  <a:schemeClr val="bg1"/>
                </a:solidFill>
                <a:latin typeface="+mn-lt"/>
                <a:ea typeface="+mn-ea"/>
                <a:cs typeface="+mn-cs"/>
              </a:rPr>
              <a:t>Game Plan data</a:t>
            </a:r>
            <a:endParaRPr kumimoji="0" lang="en-AU"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3" name="Text Placeholder 2">
            <a:extLst>
              <a:ext uri="{FF2B5EF4-FFF2-40B4-BE49-F238E27FC236}">
                <a16:creationId xmlns:a16="http://schemas.microsoft.com/office/drawing/2014/main" id="{4AB87DA2-1F93-07DB-8BC0-1CD484B643BA}"/>
              </a:ext>
            </a:extLst>
          </p:cNvPr>
          <p:cNvSpPr>
            <a:spLocks noGrp="1"/>
          </p:cNvSpPr>
          <p:nvPr>
            <p:ph type="body" sz="quarter" idx="11"/>
          </p:nvPr>
        </p:nvSpPr>
        <p:spPr/>
        <p:txBody>
          <a:bodyPr>
            <a:normAutofit fontScale="92500"/>
          </a:bodyPr>
          <a:lstStyle/>
          <a:p>
            <a:pPr lvl="0"/>
            <a:r>
              <a:rPr lang="en-US" dirty="0"/>
              <a:t>Analysis, Consultation and Support</a:t>
            </a:r>
            <a:endParaRPr lang="en-AU" dirty="0"/>
          </a:p>
        </p:txBody>
      </p:sp>
      <p:sp>
        <p:nvSpPr>
          <p:cNvPr id="4" name="Text Placeholder 3">
            <a:extLst>
              <a:ext uri="{FF2B5EF4-FFF2-40B4-BE49-F238E27FC236}">
                <a16:creationId xmlns:a16="http://schemas.microsoft.com/office/drawing/2014/main" id="{97E3BD74-024E-75D6-64F9-804F59491928}"/>
              </a:ext>
            </a:extLst>
          </p:cNvPr>
          <p:cNvSpPr>
            <a:spLocks noGrp="1"/>
          </p:cNvSpPr>
          <p:nvPr>
            <p:ph type="body" sz="quarter" idx="12"/>
          </p:nvPr>
        </p:nvSpPr>
        <p:spPr/>
        <p:txBody>
          <a:bodyPr>
            <a:normAutofit fontScale="25000" lnSpcReduction="20000"/>
          </a:bodyPr>
          <a:lstStyle/>
          <a:p>
            <a:endParaRPr lang="en-AU"/>
          </a:p>
        </p:txBody>
      </p:sp>
    </p:spTree>
    <p:extLst>
      <p:ext uri="{BB962C8B-B14F-4D97-AF65-F5344CB8AC3E}">
        <p14:creationId xmlns:p14="http://schemas.microsoft.com/office/powerpoint/2010/main" val="2690023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31937-8522-9E5B-FC63-2247B8CBBEDD}"/>
              </a:ext>
            </a:extLst>
          </p:cNvPr>
          <p:cNvSpPr>
            <a:spLocks noGrp="1"/>
          </p:cNvSpPr>
          <p:nvPr>
            <p:ph type="title"/>
          </p:nvPr>
        </p:nvSpPr>
        <p:spPr/>
        <p:txBody>
          <a:bodyPr/>
          <a:lstStyle/>
          <a:p>
            <a:endParaRPr lang="en-AU"/>
          </a:p>
        </p:txBody>
      </p:sp>
      <p:sp>
        <p:nvSpPr>
          <p:cNvPr id="4" name="Slide Number Placeholder 3">
            <a:extLst>
              <a:ext uri="{FF2B5EF4-FFF2-40B4-BE49-F238E27FC236}">
                <a16:creationId xmlns:a16="http://schemas.microsoft.com/office/drawing/2014/main" id="{42E9EAE9-6C48-E399-9A9B-AAD2235DF341}"/>
              </a:ext>
            </a:extLst>
          </p:cNvPr>
          <p:cNvSpPr>
            <a:spLocks noGrp="1"/>
          </p:cNvSpPr>
          <p:nvPr>
            <p:ph type="sldNum" sz="quarter" idx="11"/>
          </p:nvPr>
        </p:nvSpPr>
        <p:spPr/>
        <p:txBody>
          <a:bodyPr/>
          <a:lstStyle/>
          <a:p>
            <a:fld id="{7358F1CF-39AF-46DE-B4E5-5FCC7D3E4E8E}" type="slidenum">
              <a:rPr lang="en-AU" smtClean="0"/>
              <a:pPr/>
              <a:t>28</a:t>
            </a:fld>
            <a:endParaRPr lang="en-AU"/>
          </a:p>
        </p:txBody>
      </p:sp>
      <p:sp>
        <p:nvSpPr>
          <p:cNvPr id="5" name="Content Placeholder 4">
            <a:extLst>
              <a:ext uri="{FF2B5EF4-FFF2-40B4-BE49-F238E27FC236}">
                <a16:creationId xmlns:a16="http://schemas.microsoft.com/office/drawing/2014/main" id="{ADAE9511-4BC7-1B85-F3A1-C42A67E15242}"/>
              </a:ext>
            </a:extLst>
          </p:cNvPr>
          <p:cNvSpPr>
            <a:spLocks noGrp="1"/>
          </p:cNvSpPr>
          <p:nvPr>
            <p:ph sz="quarter" idx="12"/>
          </p:nvPr>
        </p:nvSpPr>
        <p:spPr/>
        <p:txBody>
          <a:bodyPr/>
          <a:lstStyle/>
          <a:p>
            <a:endParaRPr lang="en-AU" dirty="0"/>
          </a:p>
        </p:txBody>
      </p:sp>
      <p:sp>
        <p:nvSpPr>
          <p:cNvPr id="6" name="Text Placeholder 5">
            <a:extLst>
              <a:ext uri="{FF2B5EF4-FFF2-40B4-BE49-F238E27FC236}">
                <a16:creationId xmlns:a16="http://schemas.microsoft.com/office/drawing/2014/main" id="{E18EC9D1-65FE-4249-D425-E5946A765479}"/>
              </a:ext>
            </a:extLst>
          </p:cNvPr>
          <p:cNvSpPr>
            <a:spLocks noGrp="1"/>
          </p:cNvSpPr>
          <p:nvPr>
            <p:ph type="body" sz="quarter" idx="13"/>
          </p:nvPr>
        </p:nvSpPr>
        <p:spPr/>
        <p:txBody>
          <a:bodyPr/>
          <a:lstStyle/>
          <a:p>
            <a:endParaRPr lang="en-AU"/>
          </a:p>
        </p:txBody>
      </p:sp>
      <p:pic>
        <p:nvPicPr>
          <p:cNvPr id="8" name="Picture 7">
            <a:extLst>
              <a:ext uri="{FF2B5EF4-FFF2-40B4-BE49-F238E27FC236}">
                <a16:creationId xmlns:a16="http://schemas.microsoft.com/office/drawing/2014/main" id="{A06DFB8C-A702-86F0-A973-86BAC58C1101}"/>
              </a:ext>
            </a:extLst>
          </p:cNvPr>
          <p:cNvPicPr>
            <a:picLocks noChangeAspect="1"/>
          </p:cNvPicPr>
          <p:nvPr/>
        </p:nvPicPr>
        <p:blipFill>
          <a:blip r:embed="rId2"/>
          <a:stretch>
            <a:fillRect/>
          </a:stretch>
        </p:blipFill>
        <p:spPr>
          <a:xfrm>
            <a:off x="105212" y="136525"/>
            <a:ext cx="11377121" cy="6306391"/>
          </a:xfrm>
          <a:prstGeom prst="rect">
            <a:avLst/>
          </a:prstGeom>
        </p:spPr>
      </p:pic>
    </p:spTree>
    <p:extLst>
      <p:ext uri="{BB962C8B-B14F-4D97-AF65-F5344CB8AC3E}">
        <p14:creationId xmlns:p14="http://schemas.microsoft.com/office/powerpoint/2010/main" val="3700917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9C3F2-92A0-9921-79A5-4C20C9A7BB0A}"/>
              </a:ext>
            </a:extLst>
          </p:cNvPr>
          <p:cNvSpPr>
            <a:spLocks noGrp="1"/>
          </p:cNvSpPr>
          <p:nvPr>
            <p:ph type="title"/>
          </p:nvPr>
        </p:nvSpPr>
        <p:spPr/>
        <p:txBody>
          <a:bodyPr/>
          <a:lstStyle/>
          <a:p>
            <a:endParaRPr lang="en-AU"/>
          </a:p>
        </p:txBody>
      </p:sp>
      <p:sp>
        <p:nvSpPr>
          <p:cNvPr id="4" name="Slide Number Placeholder 3">
            <a:extLst>
              <a:ext uri="{FF2B5EF4-FFF2-40B4-BE49-F238E27FC236}">
                <a16:creationId xmlns:a16="http://schemas.microsoft.com/office/drawing/2014/main" id="{FA66B754-A4DB-A4BB-F572-0B34E8F178AE}"/>
              </a:ext>
            </a:extLst>
          </p:cNvPr>
          <p:cNvSpPr>
            <a:spLocks noGrp="1"/>
          </p:cNvSpPr>
          <p:nvPr>
            <p:ph type="sldNum" sz="quarter" idx="11"/>
          </p:nvPr>
        </p:nvSpPr>
        <p:spPr/>
        <p:txBody>
          <a:bodyPr/>
          <a:lstStyle/>
          <a:p>
            <a:fld id="{7358F1CF-39AF-46DE-B4E5-5FCC7D3E4E8E}" type="slidenum">
              <a:rPr lang="en-AU" smtClean="0"/>
              <a:pPr/>
              <a:t>29</a:t>
            </a:fld>
            <a:endParaRPr lang="en-AU"/>
          </a:p>
        </p:txBody>
      </p:sp>
      <p:sp>
        <p:nvSpPr>
          <p:cNvPr id="5" name="Content Placeholder 4">
            <a:extLst>
              <a:ext uri="{FF2B5EF4-FFF2-40B4-BE49-F238E27FC236}">
                <a16:creationId xmlns:a16="http://schemas.microsoft.com/office/drawing/2014/main" id="{EB8A7122-07CD-05F8-8FC5-01606A4AC817}"/>
              </a:ext>
            </a:extLst>
          </p:cNvPr>
          <p:cNvSpPr>
            <a:spLocks noGrp="1"/>
          </p:cNvSpPr>
          <p:nvPr>
            <p:ph sz="quarter" idx="12"/>
          </p:nvPr>
        </p:nvSpPr>
        <p:spPr/>
        <p:txBody>
          <a:bodyPr/>
          <a:lstStyle/>
          <a:p>
            <a:endParaRPr lang="en-AU"/>
          </a:p>
        </p:txBody>
      </p:sp>
      <p:sp>
        <p:nvSpPr>
          <p:cNvPr id="6" name="Text Placeholder 5">
            <a:extLst>
              <a:ext uri="{FF2B5EF4-FFF2-40B4-BE49-F238E27FC236}">
                <a16:creationId xmlns:a16="http://schemas.microsoft.com/office/drawing/2014/main" id="{6DB072DC-775E-E08A-6EA9-2E9EF38FFEF5}"/>
              </a:ext>
            </a:extLst>
          </p:cNvPr>
          <p:cNvSpPr>
            <a:spLocks noGrp="1"/>
          </p:cNvSpPr>
          <p:nvPr>
            <p:ph type="body" sz="quarter" idx="13"/>
          </p:nvPr>
        </p:nvSpPr>
        <p:spPr/>
        <p:txBody>
          <a:bodyPr/>
          <a:lstStyle/>
          <a:p>
            <a:endParaRPr lang="en-AU"/>
          </a:p>
        </p:txBody>
      </p:sp>
      <p:pic>
        <p:nvPicPr>
          <p:cNvPr id="7" name="Content Placeholder 9">
            <a:extLst>
              <a:ext uri="{FF2B5EF4-FFF2-40B4-BE49-F238E27FC236}">
                <a16:creationId xmlns:a16="http://schemas.microsoft.com/office/drawing/2014/main" id="{02A5B95C-13B3-BCC2-C039-5EC4ED6066BB}"/>
              </a:ext>
            </a:extLst>
          </p:cNvPr>
          <p:cNvPicPr>
            <a:picLocks noChangeAspect="1"/>
          </p:cNvPicPr>
          <p:nvPr/>
        </p:nvPicPr>
        <p:blipFill>
          <a:blip r:embed="rId2"/>
          <a:stretch>
            <a:fillRect/>
          </a:stretch>
        </p:blipFill>
        <p:spPr>
          <a:xfrm>
            <a:off x="709612" y="404610"/>
            <a:ext cx="10757376" cy="6048780"/>
          </a:xfrm>
          <a:prstGeom prst="rect">
            <a:avLst/>
          </a:prstGeom>
        </p:spPr>
      </p:pic>
    </p:spTree>
    <p:extLst>
      <p:ext uri="{BB962C8B-B14F-4D97-AF65-F5344CB8AC3E}">
        <p14:creationId xmlns:p14="http://schemas.microsoft.com/office/powerpoint/2010/main" val="472435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person in a green shirt&#10;&#10;Description automatically generated with low confidence">
            <a:extLst>
              <a:ext uri="{FF2B5EF4-FFF2-40B4-BE49-F238E27FC236}">
                <a16:creationId xmlns:a16="http://schemas.microsoft.com/office/drawing/2014/main" id="{706DF5C5-A386-787E-E748-3E725CFCBC87}"/>
              </a:ext>
            </a:extLst>
          </p:cNvPr>
          <p:cNvPicPr>
            <a:picLocks noGrp="1" noChangeAspect="1"/>
          </p:cNvPicPr>
          <p:nvPr>
            <p:ph type="pic" sz="quarter" idx="45"/>
          </p:nvPr>
        </p:nvPicPr>
        <p:blipFill rotWithShape="1">
          <a:blip r:embed="rId2">
            <a:extLst>
              <a:ext uri="{28A0092B-C50C-407E-A947-70E740481C1C}">
                <a14:useLocalDpi xmlns:a14="http://schemas.microsoft.com/office/drawing/2010/main" val="0"/>
              </a:ext>
            </a:extLst>
          </a:blip>
          <a:srcRect l="14035" t="26490" b="775"/>
          <a:stretch/>
        </p:blipFill>
        <p:spPr>
          <a:xfrm>
            <a:off x="0" y="0"/>
            <a:ext cx="11544300" cy="3543300"/>
          </a:xfrm>
        </p:spPr>
      </p:pic>
      <p:sp>
        <p:nvSpPr>
          <p:cNvPr id="3" name="Title 2">
            <a:extLst>
              <a:ext uri="{FF2B5EF4-FFF2-40B4-BE49-F238E27FC236}">
                <a16:creationId xmlns:a16="http://schemas.microsoft.com/office/drawing/2014/main" id="{E4738C02-E801-2077-4DB2-95CD40B88083}"/>
              </a:ext>
            </a:extLst>
          </p:cNvPr>
          <p:cNvSpPr>
            <a:spLocks noGrp="1"/>
          </p:cNvSpPr>
          <p:nvPr>
            <p:ph type="title"/>
          </p:nvPr>
        </p:nvSpPr>
        <p:spPr/>
        <p:txBody>
          <a:bodyPr/>
          <a:lstStyle/>
          <a:p>
            <a:r>
              <a:rPr lang="en-AU" dirty="0"/>
              <a:t>Game Plan </a:t>
            </a:r>
          </a:p>
        </p:txBody>
      </p:sp>
      <p:sp>
        <p:nvSpPr>
          <p:cNvPr id="7" name="Text Placeholder 6">
            <a:extLst>
              <a:ext uri="{FF2B5EF4-FFF2-40B4-BE49-F238E27FC236}">
                <a16:creationId xmlns:a16="http://schemas.microsoft.com/office/drawing/2014/main" id="{00C078E3-B205-4365-83B0-BBB5511BB596}"/>
              </a:ext>
            </a:extLst>
          </p:cNvPr>
          <p:cNvSpPr>
            <a:spLocks noGrp="1"/>
          </p:cNvSpPr>
          <p:nvPr>
            <p:ph type="body" sz="quarter" idx="40"/>
          </p:nvPr>
        </p:nvSpPr>
        <p:spPr>
          <a:solidFill>
            <a:schemeClr val="accent3"/>
          </a:solidFill>
        </p:spPr>
        <p:txBody>
          <a:bodyPr/>
          <a:lstStyle/>
          <a:p>
            <a:endParaRPr lang="en-AU"/>
          </a:p>
        </p:txBody>
      </p:sp>
      <p:sp>
        <p:nvSpPr>
          <p:cNvPr id="10" name="Text Placeholder 9">
            <a:extLst>
              <a:ext uri="{FF2B5EF4-FFF2-40B4-BE49-F238E27FC236}">
                <a16:creationId xmlns:a16="http://schemas.microsoft.com/office/drawing/2014/main" id="{6E3FFA9F-730B-F60D-5A93-C7AB0901692C}"/>
              </a:ext>
            </a:extLst>
          </p:cNvPr>
          <p:cNvSpPr>
            <a:spLocks noGrp="1"/>
          </p:cNvSpPr>
          <p:nvPr>
            <p:ph type="body" sz="quarter" idx="41"/>
          </p:nvPr>
        </p:nvSpPr>
        <p:spPr>
          <a:solidFill>
            <a:schemeClr val="bg2"/>
          </a:solidFill>
        </p:spPr>
        <p:txBody>
          <a:bodyPr/>
          <a:lstStyle/>
          <a:p>
            <a:endParaRPr lang="en-AU" dirty="0"/>
          </a:p>
        </p:txBody>
      </p:sp>
      <p:sp>
        <p:nvSpPr>
          <p:cNvPr id="11" name="Text Placeholder 10">
            <a:extLst>
              <a:ext uri="{FF2B5EF4-FFF2-40B4-BE49-F238E27FC236}">
                <a16:creationId xmlns:a16="http://schemas.microsoft.com/office/drawing/2014/main" id="{85EEB331-7D1D-BB9C-509E-B41762189DD2}"/>
              </a:ext>
            </a:extLst>
          </p:cNvPr>
          <p:cNvSpPr>
            <a:spLocks noGrp="1"/>
          </p:cNvSpPr>
          <p:nvPr>
            <p:ph type="body" sz="quarter" idx="42"/>
          </p:nvPr>
        </p:nvSpPr>
        <p:spPr/>
        <p:txBody>
          <a:bodyPr/>
          <a:lstStyle/>
          <a:p>
            <a:endParaRPr lang="en-AU" dirty="0"/>
          </a:p>
        </p:txBody>
      </p:sp>
      <p:sp>
        <p:nvSpPr>
          <p:cNvPr id="15" name="Content Placeholder 14">
            <a:extLst>
              <a:ext uri="{FF2B5EF4-FFF2-40B4-BE49-F238E27FC236}">
                <a16:creationId xmlns:a16="http://schemas.microsoft.com/office/drawing/2014/main" id="{121C004D-93E7-E380-A9E0-8B649B6BEC3D}"/>
              </a:ext>
            </a:extLst>
          </p:cNvPr>
          <p:cNvSpPr>
            <a:spLocks noGrp="1"/>
          </p:cNvSpPr>
          <p:nvPr>
            <p:ph sz="quarter" idx="16"/>
          </p:nvPr>
        </p:nvSpPr>
        <p:spPr/>
        <p:txBody>
          <a:bodyPr/>
          <a:lstStyle/>
          <a:p>
            <a:r>
              <a:rPr lang="da-DK" dirty="0"/>
              <a:t>Capability Assessments</a:t>
            </a:r>
          </a:p>
          <a:p>
            <a:pPr lvl="1"/>
            <a:r>
              <a:rPr lang="de-DE" dirty="0"/>
              <a:t>Deliver sector wide capability assessment content that can be tailored and filtered to support State Sporting Organisations. </a:t>
            </a:r>
          </a:p>
          <a:p>
            <a:pPr lvl="1"/>
            <a:r>
              <a:rPr lang="de-DE" dirty="0"/>
              <a:t>Consistent development across all levels of the sector.</a:t>
            </a:r>
            <a:endParaRPr lang="en-AU" dirty="0"/>
          </a:p>
        </p:txBody>
      </p:sp>
      <p:sp>
        <p:nvSpPr>
          <p:cNvPr id="8" name="Content Placeholder 7">
            <a:extLst>
              <a:ext uri="{FF2B5EF4-FFF2-40B4-BE49-F238E27FC236}">
                <a16:creationId xmlns:a16="http://schemas.microsoft.com/office/drawing/2014/main" id="{F7900F1D-6C33-B1E3-019E-D77F0873CB14}"/>
              </a:ext>
            </a:extLst>
          </p:cNvPr>
          <p:cNvSpPr>
            <a:spLocks noGrp="1"/>
          </p:cNvSpPr>
          <p:nvPr>
            <p:ph sz="quarter" idx="47"/>
          </p:nvPr>
        </p:nvSpPr>
        <p:spPr/>
        <p:txBody>
          <a:bodyPr/>
          <a:lstStyle/>
          <a:p>
            <a:r>
              <a:rPr lang="da-DK" dirty="0"/>
              <a:t>Action Plans</a:t>
            </a:r>
          </a:p>
          <a:p>
            <a:pPr lvl="1"/>
            <a:r>
              <a:rPr lang="da-DK" dirty="0"/>
              <a:t>Simple Action Plans to support ongoing organisational enhancement projects using data to support and guide decision making.</a:t>
            </a:r>
          </a:p>
          <a:p>
            <a:pPr lvl="1"/>
            <a:endParaRPr lang="en-AU" dirty="0"/>
          </a:p>
        </p:txBody>
      </p:sp>
      <p:sp>
        <p:nvSpPr>
          <p:cNvPr id="9" name="Content Placeholder 8">
            <a:extLst>
              <a:ext uri="{FF2B5EF4-FFF2-40B4-BE49-F238E27FC236}">
                <a16:creationId xmlns:a16="http://schemas.microsoft.com/office/drawing/2014/main" id="{0B9B5FC8-AAED-105E-A648-86EFAF2B0502}"/>
              </a:ext>
            </a:extLst>
          </p:cNvPr>
          <p:cNvSpPr>
            <a:spLocks noGrp="1"/>
          </p:cNvSpPr>
          <p:nvPr>
            <p:ph sz="quarter" idx="48"/>
          </p:nvPr>
        </p:nvSpPr>
        <p:spPr/>
        <p:txBody>
          <a:bodyPr/>
          <a:lstStyle/>
          <a:p>
            <a:r>
              <a:rPr lang="da-DK" dirty="0"/>
              <a:t>Resources</a:t>
            </a:r>
          </a:p>
          <a:p>
            <a:pPr lvl="1"/>
            <a:r>
              <a:rPr lang="de-DE" dirty="0"/>
              <a:t>Connect organisations to national and state specific resources to support Action Plans.</a:t>
            </a:r>
          </a:p>
          <a:p>
            <a:pPr lvl="1"/>
            <a:r>
              <a:rPr lang="de-DE" dirty="0"/>
              <a:t>Resources to include policy release, general resources, eLearning, webinars and podcasts.</a:t>
            </a:r>
            <a:endParaRPr lang="en-AU" dirty="0"/>
          </a:p>
        </p:txBody>
      </p:sp>
      <p:pic>
        <p:nvPicPr>
          <p:cNvPr id="14" name="Graphic 1795914071" descr="Icon">
            <a:extLst>
              <a:ext uri="{FF2B5EF4-FFF2-40B4-BE49-F238E27FC236}">
                <a16:creationId xmlns:a16="http://schemas.microsoft.com/office/drawing/2014/main" id="{A3482E2C-E4C7-959D-2F2B-5047A808EF85}"/>
              </a:ext>
            </a:extLst>
          </p:cNvPr>
          <p:cNvPicPr>
            <a:picLocks noGrp="1" noChangeAspect="1"/>
          </p:cNvPicPr>
          <p:nvPr>
            <p:ph sz="quarter" idx="37"/>
          </p:nvPr>
        </p:nvPicPr>
        <p:blipFill>
          <a:blip r:embed="rId3">
            <a:extLst>
              <a:ext uri="{96DAC541-7B7A-43D3-8B79-37D633B846F1}">
                <asvg:svgBlip xmlns:asvg="http://schemas.microsoft.com/office/drawing/2016/SVG/main" r:embed="rId4"/>
              </a:ext>
            </a:extLst>
          </a:blip>
          <a:stretch>
            <a:fillRect/>
          </a:stretch>
        </p:blipFill>
        <p:spPr>
          <a:xfrm>
            <a:off x="3700318" y="3297238"/>
            <a:ext cx="424152" cy="519112"/>
          </a:xfrm>
        </p:spPr>
      </p:pic>
      <p:pic>
        <p:nvPicPr>
          <p:cNvPr id="13" name="Graphic 1241905378" descr="Icon">
            <a:extLst>
              <a:ext uri="{FF2B5EF4-FFF2-40B4-BE49-F238E27FC236}">
                <a16:creationId xmlns:a16="http://schemas.microsoft.com/office/drawing/2014/main" id="{D38099E7-EBEB-CBFF-5067-610415E1A197}"/>
              </a:ext>
            </a:extLst>
          </p:cNvPr>
          <p:cNvPicPr>
            <a:picLocks noGrp="1" noChangeAspect="1"/>
          </p:cNvPicPr>
          <p:nvPr>
            <p:ph sz="quarter" idx="49"/>
          </p:nvPr>
        </p:nvPicPr>
        <p:blipFill>
          <a:blip r:embed="rId5">
            <a:extLst>
              <a:ext uri="{96DAC541-7B7A-43D3-8B79-37D633B846F1}">
                <asvg:svgBlip xmlns:asvg="http://schemas.microsoft.com/office/drawing/2016/SVG/main" r:embed="rId6"/>
              </a:ext>
            </a:extLst>
          </a:blip>
          <a:stretch>
            <a:fillRect/>
          </a:stretch>
        </p:blipFill>
        <p:spPr>
          <a:xfrm>
            <a:off x="958850" y="3352758"/>
            <a:ext cx="519113" cy="408072"/>
          </a:xfrm>
        </p:spPr>
      </p:pic>
      <p:pic>
        <p:nvPicPr>
          <p:cNvPr id="16" name="Graphic 550103600" descr="Icon">
            <a:extLst>
              <a:ext uri="{FF2B5EF4-FFF2-40B4-BE49-F238E27FC236}">
                <a16:creationId xmlns:a16="http://schemas.microsoft.com/office/drawing/2014/main" id="{3ACB8E96-68BE-F13A-F4BB-FB9F5D2ACDDC}"/>
              </a:ext>
            </a:extLst>
          </p:cNvPr>
          <p:cNvPicPr>
            <a:picLocks noGrp="1" noChangeAspect="1"/>
          </p:cNvPicPr>
          <p:nvPr>
            <p:ph sz="quarter" idx="50"/>
          </p:nvPr>
        </p:nvPicPr>
        <p:blipFill>
          <a:blip r:embed="rId7">
            <a:extLst>
              <a:ext uri="{96DAC541-7B7A-43D3-8B79-37D633B846F1}">
                <asvg:svgBlip xmlns:asvg="http://schemas.microsoft.com/office/drawing/2016/SVG/main" r:embed="rId8"/>
              </a:ext>
            </a:extLst>
          </a:blip>
          <a:stretch>
            <a:fillRect/>
          </a:stretch>
        </p:blipFill>
        <p:spPr>
          <a:xfrm>
            <a:off x="6369050" y="3338952"/>
            <a:ext cx="519113" cy="435684"/>
          </a:xfrm>
        </p:spPr>
      </p:pic>
      <p:sp>
        <p:nvSpPr>
          <p:cNvPr id="17" name="Content Placeholder 16">
            <a:extLst>
              <a:ext uri="{FF2B5EF4-FFF2-40B4-BE49-F238E27FC236}">
                <a16:creationId xmlns:a16="http://schemas.microsoft.com/office/drawing/2014/main" id="{25B0F1A9-E61C-CE08-7199-DC92BD5453F1}"/>
              </a:ext>
            </a:extLst>
          </p:cNvPr>
          <p:cNvSpPr>
            <a:spLocks noGrp="1"/>
          </p:cNvSpPr>
          <p:nvPr>
            <p:ph sz="quarter" idx="51"/>
          </p:nvPr>
        </p:nvSpPr>
        <p:spPr/>
        <p:txBody>
          <a:bodyPr/>
          <a:lstStyle/>
          <a:p>
            <a:r>
              <a:rPr lang="da-DK" dirty="0"/>
              <a:t>Data and Reporting</a:t>
            </a:r>
          </a:p>
          <a:p>
            <a:pPr lvl="1"/>
            <a:r>
              <a:rPr lang="de-DE" dirty="0"/>
              <a:t>Access to and analysis of data gathered through Game Plan.</a:t>
            </a:r>
          </a:p>
          <a:p>
            <a:pPr lvl="1"/>
            <a:r>
              <a:rPr lang="de-DE" dirty="0"/>
              <a:t>Reporting to be specific to each organisation as well as data from clubs specific to each state and sport. This helps build organisation analysis as well as support to club stakeholders.</a:t>
            </a:r>
            <a:endParaRPr lang="en-AU" dirty="0"/>
          </a:p>
        </p:txBody>
      </p:sp>
      <p:sp>
        <p:nvSpPr>
          <p:cNvPr id="18" name="Text Placeholder 17">
            <a:extLst>
              <a:ext uri="{FF2B5EF4-FFF2-40B4-BE49-F238E27FC236}">
                <a16:creationId xmlns:a16="http://schemas.microsoft.com/office/drawing/2014/main" id="{015F2E43-3254-A769-DC5A-8E2B0E1F43A5}"/>
              </a:ext>
            </a:extLst>
          </p:cNvPr>
          <p:cNvSpPr>
            <a:spLocks noGrp="1"/>
          </p:cNvSpPr>
          <p:nvPr>
            <p:ph type="body" sz="quarter" idx="52"/>
          </p:nvPr>
        </p:nvSpPr>
        <p:spPr>
          <a:solidFill>
            <a:schemeClr val="bg2"/>
          </a:solidFill>
        </p:spPr>
        <p:txBody>
          <a:bodyPr/>
          <a:lstStyle/>
          <a:p>
            <a:endParaRPr lang="en-AU" dirty="0"/>
          </a:p>
        </p:txBody>
      </p:sp>
      <p:pic>
        <p:nvPicPr>
          <p:cNvPr id="24" name="Graphic 521847940" descr="Icon">
            <a:extLst>
              <a:ext uri="{FF2B5EF4-FFF2-40B4-BE49-F238E27FC236}">
                <a16:creationId xmlns:a16="http://schemas.microsoft.com/office/drawing/2014/main" id="{40EFA6EA-D1A7-5D15-6B18-71713875CCEB}"/>
              </a:ext>
            </a:extLst>
          </p:cNvPr>
          <p:cNvPicPr>
            <a:picLocks noGrp="1" noChangeAspect="1"/>
          </p:cNvPicPr>
          <p:nvPr>
            <p:ph sz="quarter" idx="53"/>
          </p:nvPr>
        </p:nvPicPr>
        <p:blipFill>
          <a:blip r:embed="rId9">
            <a:extLst>
              <a:ext uri="{96DAC541-7B7A-43D3-8B79-37D633B846F1}">
                <asvg:svgBlip xmlns:asvg="http://schemas.microsoft.com/office/drawing/2016/SVG/main" r:embed="rId10"/>
              </a:ext>
            </a:extLst>
          </a:blip>
          <a:stretch>
            <a:fillRect/>
          </a:stretch>
        </p:blipFill>
        <p:spPr>
          <a:xfrm>
            <a:off x="9085263" y="3307221"/>
            <a:ext cx="519112" cy="499146"/>
          </a:xfrm>
          <a:prstGeom prst="rect">
            <a:avLst/>
          </a:prstGeom>
        </p:spPr>
      </p:pic>
      <p:sp>
        <p:nvSpPr>
          <p:cNvPr id="5" name="Slide Number Placeholder 4">
            <a:extLst>
              <a:ext uri="{FF2B5EF4-FFF2-40B4-BE49-F238E27FC236}">
                <a16:creationId xmlns:a16="http://schemas.microsoft.com/office/drawing/2014/main" id="{91DC9DF3-6E64-FC89-2D28-AEC9123EBD5A}"/>
              </a:ext>
            </a:extLst>
          </p:cNvPr>
          <p:cNvSpPr>
            <a:spLocks noGrp="1"/>
          </p:cNvSpPr>
          <p:nvPr>
            <p:ph type="sldNum" sz="quarter" idx="11"/>
          </p:nvPr>
        </p:nvSpPr>
        <p:spPr/>
        <p:txBody>
          <a:bodyPr/>
          <a:lstStyle/>
          <a:p>
            <a:fld id="{7358F1CF-39AF-46DE-B4E5-5FCC7D3E4E8E}" type="slidenum">
              <a:rPr lang="en-AU" smtClean="0"/>
              <a:pPr/>
              <a:t>3</a:t>
            </a:fld>
            <a:endParaRPr lang="en-AU"/>
          </a:p>
        </p:txBody>
      </p:sp>
    </p:spTree>
    <p:extLst>
      <p:ext uri="{BB962C8B-B14F-4D97-AF65-F5344CB8AC3E}">
        <p14:creationId xmlns:p14="http://schemas.microsoft.com/office/powerpoint/2010/main" val="1856748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F08DB-6BBE-FAD0-234C-73457BA33386}"/>
              </a:ext>
            </a:extLst>
          </p:cNvPr>
          <p:cNvSpPr>
            <a:spLocks noGrp="1"/>
          </p:cNvSpPr>
          <p:nvPr>
            <p:ph type="title"/>
          </p:nvPr>
        </p:nvSpPr>
        <p:spPr/>
        <p:txBody>
          <a:bodyPr/>
          <a:lstStyle/>
          <a:p>
            <a:r>
              <a:rPr lang="en-AU" dirty="0"/>
              <a:t>Module maturity</a:t>
            </a:r>
          </a:p>
        </p:txBody>
      </p:sp>
      <p:sp>
        <p:nvSpPr>
          <p:cNvPr id="4" name="Slide Number Placeholder 3">
            <a:extLst>
              <a:ext uri="{FF2B5EF4-FFF2-40B4-BE49-F238E27FC236}">
                <a16:creationId xmlns:a16="http://schemas.microsoft.com/office/drawing/2014/main" id="{F13F8CD8-1F4A-1DE8-15F7-0B81727F8C5D}"/>
              </a:ext>
            </a:extLst>
          </p:cNvPr>
          <p:cNvSpPr>
            <a:spLocks noGrp="1"/>
          </p:cNvSpPr>
          <p:nvPr>
            <p:ph type="sldNum" sz="quarter" idx="11"/>
          </p:nvPr>
        </p:nvSpPr>
        <p:spPr/>
        <p:txBody>
          <a:bodyPr/>
          <a:lstStyle/>
          <a:p>
            <a:fld id="{7358F1CF-39AF-46DE-B4E5-5FCC7D3E4E8E}" type="slidenum">
              <a:rPr lang="en-AU" smtClean="0"/>
              <a:pPr/>
              <a:t>30</a:t>
            </a:fld>
            <a:endParaRPr lang="en-AU"/>
          </a:p>
        </p:txBody>
      </p:sp>
      <p:pic>
        <p:nvPicPr>
          <p:cNvPr id="5" name="Picture 4">
            <a:extLst>
              <a:ext uri="{FF2B5EF4-FFF2-40B4-BE49-F238E27FC236}">
                <a16:creationId xmlns:a16="http://schemas.microsoft.com/office/drawing/2014/main" id="{5BEDD2AD-A5CD-BDE4-737C-CB71715E27AD}"/>
              </a:ext>
            </a:extLst>
          </p:cNvPr>
          <p:cNvPicPr>
            <a:picLocks noChangeAspect="1"/>
          </p:cNvPicPr>
          <p:nvPr/>
        </p:nvPicPr>
        <p:blipFill>
          <a:blip r:embed="rId2"/>
          <a:stretch>
            <a:fillRect/>
          </a:stretch>
        </p:blipFill>
        <p:spPr>
          <a:xfrm>
            <a:off x="184558" y="1208015"/>
            <a:ext cx="11281505" cy="4813690"/>
          </a:xfrm>
          <a:prstGeom prst="rect">
            <a:avLst/>
          </a:prstGeom>
        </p:spPr>
      </p:pic>
    </p:spTree>
    <p:extLst>
      <p:ext uri="{BB962C8B-B14F-4D97-AF65-F5344CB8AC3E}">
        <p14:creationId xmlns:p14="http://schemas.microsoft.com/office/powerpoint/2010/main" val="3776012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5499F-F119-052D-3BF3-9ACD6D6B5B7E}"/>
              </a:ext>
            </a:extLst>
          </p:cNvPr>
          <p:cNvSpPr>
            <a:spLocks noGrp="1"/>
          </p:cNvSpPr>
          <p:nvPr>
            <p:ph type="title"/>
          </p:nvPr>
        </p:nvSpPr>
        <p:spPr/>
        <p:txBody>
          <a:bodyPr/>
          <a:lstStyle/>
          <a:p>
            <a:r>
              <a:rPr lang="en-AU" dirty="0"/>
              <a:t>Tracking trends over time</a:t>
            </a:r>
          </a:p>
        </p:txBody>
      </p:sp>
      <p:sp>
        <p:nvSpPr>
          <p:cNvPr id="4" name="Slide Number Placeholder 3">
            <a:extLst>
              <a:ext uri="{FF2B5EF4-FFF2-40B4-BE49-F238E27FC236}">
                <a16:creationId xmlns:a16="http://schemas.microsoft.com/office/drawing/2014/main" id="{FD01359E-5C41-D79E-DE59-95696C3CD440}"/>
              </a:ext>
            </a:extLst>
          </p:cNvPr>
          <p:cNvSpPr>
            <a:spLocks noGrp="1"/>
          </p:cNvSpPr>
          <p:nvPr>
            <p:ph type="sldNum" sz="quarter" idx="11"/>
          </p:nvPr>
        </p:nvSpPr>
        <p:spPr/>
        <p:txBody>
          <a:bodyPr/>
          <a:lstStyle/>
          <a:p>
            <a:fld id="{7358F1CF-39AF-46DE-B4E5-5FCC7D3E4E8E}" type="slidenum">
              <a:rPr lang="en-AU" smtClean="0"/>
              <a:pPr/>
              <a:t>31</a:t>
            </a:fld>
            <a:endParaRPr lang="en-AU"/>
          </a:p>
        </p:txBody>
      </p:sp>
      <p:pic>
        <p:nvPicPr>
          <p:cNvPr id="5" name="Picture 4">
            <a:extLst>
              <a:ext uri="{FF2B5EF4-FFF2-40B4-BE49-F238E27FC236}">
                <a16:creationId xmlns:a16="http://schemas.microsoft.com/office/drawing/2014/main" id="{7C1B8837-0FEC-C52A-4F08-FB7A21E7039A}"/>
              </a:ext>
            </a:extLst>
          </p:cNvPr>
          <p:cNvPicPr>
            <a:picLocks noChangeAspect="1"/>
          </p:cNvPicPr>
          <p:nvPr/>
        </p:nvPicPr>
        <p:blipFill>
          <a:blip r:embed="rId2"/>
          <a:stretch>
            <a:fillRect/>
          </a:stretch>
        </p:blipFill>
        <p:spPr>
          <a:xfrm>
            <a:off x="268448" y="1090764"/>
            <a:ext cx="3711085" cy="1795049"/>
          </a:xfrm>
          <a:prstGeom prst="rect">
            <a:avLst/>
          </a:prstGeom>
        </p:spPr>
      </p:pic>
      <p:pic>
        <p:nvPicPr>
          <p:cNvPr id="7" name="Picture 6">
            <a:extLst>
              <a:ext uri="{FF2B5EF4-FFF2-40B4-BE49-F238E27FC236}">
                <a16:creationId xmlns:a16="http://schemas.microsoft.com/office/drawing/2014/main" id="{286BD12E-92ED-6BC1-DF41-6F81379007A8}"/>
              </a:ext>
            </a:extLst>
          </p:cNvPr>
          <p:cNvPicPr>
            <a:picLocks noChangeAspect="1"/>
          </p:cNvPicPr>
          <p:nvPr/>
        </p:nvPicPr>
        <p:blipFill>
          <a:blip r:embed="rId3"/>
          <a:stretch>
            <a:fillRect/>
          </a:stretch>
        </p:blipFill>
        <p:spPr>
          <a:xfrm>
            <a:off x="2502562" y="2089924"/>
            <a:ext cx="7517549" cy="3465395"/>
          </a:xfrm>
          <a:prstGeom prst="rect">
            <a:avLst/>
          </a:prstGeom>
        </p:spPr>
      </p:pic>
      <p:pic>
        <p:nvPicPr>
          <p:cNvPr id="12" name="Picture 11">
            <a:extLst>
              <a:ext uri="{FF2B5EF4-FFF2-40B4-BE49-F238E27FC236}">
                <a16:creationId xmlns:a16="http://schemas.microsoft.com/office/drawing/2014/main" id="{81D0DAA2-E0FC-7EFD-71F0-51707BE7DBDE}"/>
              </a:ext>
            </a:extLst>
          </p:cNvPr>
          <p:cNvPicPr>
            <a:picLocks noChangeAspect="1"/>
          </p:cNvPicPr>
          <p:nvPr/>
        </p:nvPicPr>
        <p:blipFill>
          <a:blip r:embed="rId4"/>
          <a:stretch>
            <a:fillRect/>
          </a:stretch>
        </p:blipFill>
        <p:spPr>
          <a:xfrm>
            <a:off x="7197753" y="4259993"/>
            <a:ext cx="4307885" cy="1989805"/>
          </a:xfrm>
          <a:prstGeom prst="rect">
            <a:avLst/>
          </a:prstGeom>
        </p:spPr>
      </p:pic>
    </p:spTree>
    <p:extLst>
      <p:ext uri="{BB962C8B-B14F-4D97-AF65-F5344CB8AC3E}">
        <p14:creationId xmlns:p14="http://schemas.microsoft.com/office/powerpoint/2010/main" val="1163393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AECA3-8F91-69C0-D439-569C3FCA9535}"/>
              </a:ext>
            </a:extLst>
          </p:cNvPr>
          <p:cNvSpPr>
            <a:spLocks noGrp="1"/>
          </p:cNvSpPr>
          <p:nvPr>
            <p:ph type="title"/>
          </p:nvPr>
        </p:nvSpPr>
        <p:spPr/>
        <p:txBody>
          <a:bodyPr/>
          <a:lstStyle/>
          <a:p>
            <a:r>
              <a:rPr lang="en-AU" dirty="0"/>
              <a:t>Organisation data for Peak bodies</a:t>
            </a:r>
          </a:p>
        </p:txBody>
      </p:sp>
      <p:sp>
        <p:nvSpPr>
          <p:cNvPr id="4" name="Slide Number Placeholder 3">
            <a:extLst>
              <a:ext uri="{FF2B5EF4-FFF2-40B4-BE49-F238E27FC236}">
                <a16:creationId xmlns:a16="http://schemas.microsoft.com/office/drawing/2014/main" id="{DC4FEFCC-4A1D-F099-4ADF-437A2370404F}"/>
              </a:ext>
            </a:extLst>
          </p:cNvPr>
          <p:cNvSpPr>
            <a:spLocks noGrp="1"/>
          </p:cNvSpPr>
          <p:nvPr>
            <p:ph type="sldNum" sz="quarter" idx="11"/>
          </p:nvPr>
        </p:nvSpPr>
        <p:spPr/>
        <p:txBody>
          <a:bodyPr/>
          <a:lstStyle/>
          <a:p>
            <a:fld id="{7358F1CF-39AF-46DE-B4E5-5FCC7D3E4E8E}" type="slidenum">
              <a:rPr lang="en-AU" smtClean="0"/>
              <a:pPr/>
              <a:t>32</a:t>
            </a:fld>
            <a:endParaRPr lang="en-AU"/>
          </a:p>
        </p:txBody>
      </p:sp>
      <p:sp>
        <p:nvSpPr>
          <p:cNvPr id="6" name="Text Placeholder 5">
            <a:extLst>
              <a:ext uri="{FF2B5EF4-FFF2-40B4-BE49-F238E27FC236}">
                <a16:creationId xmlns:a16="http://schemas.microsoft.com/office/drawing/2014/main" id="{49A7469C-CDB6-83FA-6435-8FA5B872DE25}"/>
              </a:ext>
            </a:extLst>
          </p:cNvPr>
          <p:cNvSpPr>
            <a:spLocks noGrp="1"/>
          </p:cNvSpPr>
          <p:nvPr>
            <p:ph type="body" sz="quarter" idx="13"/>
          </p:nvPr>
        </p:nvSpPr>
        <p:spPr/>
        <p:txBody>
          <a:bodyPr/>
          <a:lstStyle/>
          <a:p>
            <a:r>
              <a:rPr lang="en-AU" dirty="0"/>
              <a:t>Internal capability building and stakeholder support</a:t>
            </a:r>
          </a:p>
        </p:txBody>
      </p:sp>
      <p:pic>
        <p:nvPicPr>
          <p:cNvPr id="7" name="Picture 6">
            <a:extLst>
              <a:ext uri="{FF2B5EF4-FFF2-40B4-BE49-F238E27FC236}">
                <a16:creationId xmlns:a16="http://schemas.microsoft.com/office/drawing/2014/main" id="{1E83A1F4-56A7-ACBD-DA4F-1A103BAB6178}"/>
              </a:ext>
            </a:extLst>
          </p:cNvPr>
          <p:cNvPicPr>
            <a:picLocks noChangeAspect="1"/>
          </p:cNvPicPr>
          <p:nvPr/>
        </p:nvPicPr>
        <p:blipFill rotWithShape="1">
          <a:blip r:embed="rId2"/>
          <a:srcRect t="39070"/>
          <a:stretch/>
        </p:blipFill>
        <p:spPr>
          <a:xfrm>
            <a:off x="436053" y="1530780"/>
            <a:ext cx="6145133" cy="3610385"/>
          </a:xfrm>
          <a:prstGeom prst="rect">
            <a:avLst/>
          </a:prstGeom>
        </p:spPr>
      </p:pic>
      <p:pic>
        <p:nvPicPr>
          <p:cNvPr id="8" name="Content Placeholder 7">
            <a:extLst>
              <a:ext uri="{FF2B5EF4-FFF2-40B4-BE49-F238E27FC236}">
                <a16:creationId xmlns:a16="http://schemas.microsoft.com/office/drawing/2014/main" id="{C13A3172-793B-235F-80C8-5EAD12DB0538}"/>
              </a:ext>
            </a:extLst>
          </p:cNvPr>
          <p:cNvPicPr>
            <a:picLocks noGrp="1" noChangeAspect="1"/>
          </p:cNvPicPr>
          <p:nvPr>
            <p:ph sz="quarter" idx="12"/>
          </p:nvPr>
        </p:nvPicPr>
        <p:blipFill>
          <a:blip r:embed="rId3"/>
          <a:stretch>
            <a:fillRect/>
          </a:stretch>
        </p:blipFill>
        <p:spPr>
          <a:xfrm>
            <a:off x="5239044" y="3429000"/>
            <a:ext cx="6056726" cy="2925763"/>
          </a:xfrm>
          <a:prstGeom prst="rect">
            <a:avLst/>
          </a:prstGeom>
        </p:spPr>
      </p:pic>
      <p:sp>
        <p:nvSpPr>
          <p:cNvPr id="9" name="Rectangle 8">
            <a:extLst>
              <a:ext uri="{FF2B5EF4-FFF2-40B4-BE49-F238E27FC236}">
                <a16:creationId xmlns:a16="http://schemas.microsoft.com/office/drawing/2014/main" id="{B6927164-D7F3-7205-0CB2-CEADA6FA1A46}"/>
              </a:ext>
            </a:extLst>
          </p:cNvPr>
          <p:cNvSpPr/>
          <p:nvPr/>
        </p:nvSpPr>
        <p:spPr>
          <a:xfrm>
            <a:off x="709612" y="2610196"/>
            <a:ext cx="628737" cy="1413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7D343D3F-66ED-FC0E-1136-C84B142FBE78}"/>
              </a:ext>
            </a:extLst>
          </p:cNvPr>
          <p:cNvSpPr/>
          <p:nvPr/>
        </p:nvSpPr>
        <p:spPr>
          <a:xfrm>
            <a:off x="709612" y="4065070"/>
            <a:ext cx="628737" cy="1413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99852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BASEBALL WA</a:t>
            </a:r>
          </a:p>
        </p:txBody>
      </p:sp>
      <p:sp>
        <p:nvSpPr>
          <p:cNvPr id="3" name="Subtitle 2"/>
          <p:cNvSpPr>
            <a:spLocks noGrp="1"/>
          </p:cNvSpPr>
          <p:nvPr>
            <p:ph type="subTitle" idx="1"/>
          </p:nvPr>
        </p:nvSpPr>
        <p:spPr/>
        <p:txBody>
          <a:bodyPr/>
          <a:lstStyle/>
          <a:p>
            <a:r>
              <a:rPr lang="en-US" dirty="0"/>
              <a:t>Club / association planning using “Game Plan”</a:t>
            </a:r>
          </a:p>
        </p:txBody>
      </p:sp>
      <p:pic>
        <p:nvPicPr>
          <p:cNvPr id="12" name="Picture Placeholder 11" descr="Two young boys wearing baseball uniforms and helmets&#10;&#10;Description automatically generated">
            <a:extLst>
              <a:ext uri="{FF2B5EF4-FFF2-40B4-BE49-F238E27FC236}">
                <a16:creationId xmlns:a16="http://schemas.microsoft.com/office/drawing/2014/main" id="{6C4875A9-4858-4349-4212-B1D9394A94BA}"/>
              </a:ext>
            </a:extLst>
          </p:cNvPr>
          <p:cNvPicPr>
            <a:picLocks noGrp="1" noChangeAspect="1"/>
          </p:cNvPicPr>
          <p:nvPr>
            <p:ph type="pic" idx="10"/>
          </p:nvPr>
        </p:nvPicPr>
        <p:blipFill>
          <a:blip r:embed="rId2" cstate="print">
            <a:extLst>
              <a:ext uri="{28A0092B-C50C-407E-A947-70E740481C1C}">
                <a14:useLocalDpi xmlns:a14="http://schemas.microsoft.com/office/drawing/2010/main" val="0"/>
              </a:ext>
            </a:extLst>
          </a:blip>
          <a:srcRect t="2818" b="2818"/>
          <a:stretch>
            <a:fillRect/>
          </a:stretch>
        </p:blipFill>
        <p:spPr/>
      </p:pic>
      <p:pic>
        <p:nvPicPr>
          <p:cNvPr id="16" name="Picture Placeholder 15" descr="A baseball player about to throw a ball&#10;&#10;Description automatically generated">
            <a:extLst>
              <a:ext uri="{FF2B5EF4-FFF2-40B4-BE49-F238E27FC236}">
                <a16:creationId xmlns:a16="http://schemas.microsoft.com/office/drawing/2014/main" id="{0E698843-0D9A-3798-100C-60125421AF53}"/>
              </a:ext>
            </a:extLst>
          </p:cNvPr>
          <p:cNvPicPr>
            <a:picLocks noGrp="1" noChangeAspect="1"/>
          </p:cNvPicPr>
          <p:nvPr>
            <p:ph type="pic" idx="11"/>
          </p:nvPr>
        </p:nvPicPr>
        <p:blipFill>
          <a:blip r:embed="rId3" cstate="print">
            <a:extLst>
              <a:ext uri="{28A0092B-C50C-407E-A947-70E740481C1C}">
                <a14:useLocalDpi xmlns:a14="http://schemas.microsoft.com/office/drawing/2010/main" val="0"/>
              </a:ext>
            </a:extLst>
          </a:blip>
          <a:srcRect l="18622" r="18622"/>
          <a:stretch>
            <a:fillRect/>
          </a:stretch>
        </p:blipFill>
        <p:spPr/>
      </p:pic>
      <p:pic>
        <p:nvPicPr>
          <p:cNvPr id="20" name="Picture Placeholder 19" descr="A child swinging a baseball bat&#10;&#10;Description automatically generated">
            <a:extLst>
              <a:ext uri="{FF2B5EF4-FFF2-40B4-BE49-F238E27FC236}">
                <a16:creationId xmlns:a16="http://schemas.microsoft.com/office/drawing/2014/main" id="{DA30D33A-B024-D6F6-8364-02C6F7CD42CB}"/>
              </a:ext>
            </a:extLst>
          </p:cNvPr>
          <p:cNvPicPr>
            <a:picLocks noGrp="1" noChangeAspect="1"/>
          </p:cNvPicPr>
          <p:nvPr>
            <p:ph type="pic" idx="12"/>
          </p:nvPr>
        </p:nvPicPr>
        <p:blipFill>
          <a:blip r:embed="rId4" cstate="print">
            <a:extLst>
              <a:ext uri="{28A0092B-C50C-407E-A947-70E740481C1C}">
                <a14:useLocalDpi xmlns:a14="http://schemas.microsoft.com/office/drawing/2010/main" val="0"/>
              </a:ext>
            </a:extLst>
          </a:blip>
          <a:srcRect l="6594" r="6594"/>
          <a:stretch>
            <a:fillRect/>
          </a:stretch>
        </p:blipFill>
        <p:spPr/>
      </p:pic>
    </p:spTree>
    <p:extLst>
      <p:ext uri="{BB962C8B-B14F-4D97-AF65-F5344CB8AC3E}">
        <p14:creationId xmlns:p14="http://schemas.microsoft.com/office/powerpoint/2010/main" val="303468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0742" y="224589"/>
            <a:ext cx="6661041" cy="1342954"/>
          </a:xfrm>
        </p:spPr>
        <p:txBody>
          <a:bodyPr/>
          <a:lstStyle/>
          <a:p>
            <a:r>
              <a:rPr lang="en-US" dirty="0"/>
              <a:t>WHAT IS REALITY</a:t>
            </a:r>
          </a:p>
        </p:txBody>
      </p:sp>
      <p:sp>
        <p:nvSpPr>
          <p:cNvPr id="3" name="Content Placeholder 2"/>
          <p:cNvSpPr>
            <a:spLocks noGrp="1"/>
          </p:cNvSpPr>
          <p:nvPr>
            <p:ph idx="1"/>
          </p:nvPr>
        </p:nvSpPr>
        <p:spPr>
          <a:xfrm>
            <a:off x="4386369" y="1478165"/>
            <a:ext cx="6661042" cy="4313036"/>
          </a:xfrm>
        </p:spPr>
        <p:txBody>
          <a:bodyPr>
            <a:noAutofit/>
          </a:bodyPr>
          <a:lstStyle/>
          <a:p>
            <a:pPr algn="l">
              <a:buFont typeface="Arial" panose="020B0604020202020204" pitchFamily="34" charset="0"/>
              <a:buChar char="•"/>
            </a:pPr>
            <a:r>
              <a:rPr lang="en-GB" sz="2400" b="0" i="0" dirty="0">
                <a:solidFill>
                  <a:schemeClr val="accent3">
                    <a:lumMod val="60000"/>
                    <a:lumOff val="40000"/>
                  </a:schemeClr>
                </a:solidFill>
                <a:effectLst/>
                <a:latin typeface="Franklin Gothic Book" panose="020B0503020102020204" pitchFamily="34" charset="0"/>
              </a:rPr>
              <a:t>most clubs do not have a Strategic Plan</a:t>
            </a:r>
          </a:p>
          <a:p>
            <a:pPr algn="l">
              <a:buFont typeface="Arial" panose="020B0604020202020204" pitchFamily="34" charset="0"/>
              <a:buChar char="•"/>
            </a:pPr>
            <a:r>
              <a:rPr lang="en-GB" sz="2400" b="0" i="0" dirty="0">
                <a:solidFill>
                  <a:schemeClr val="accent3">
                    <a:lumMod val="60000"/>
                    <a:lumOff val="40000"/>
                  </a:schemeClr>
                </a:solidFill>
                <a:effectLst/>
                <a:latin typeface="Franklin Gothic Book" panose="020B0503020102020204" pitchFamily="34" charset="0"/>
              </a:rPr>
              <a:t>a majority of clubs do not do planning of any kind with a focus on the operations</a:t>
            </a:r>
          </a:p>
          <a:p>
            <a:pPr algn="l">
              <a:buFont typeface="Arial" panose="020B0604020202020204" pitchFamily="34" charset="0"/>
              <a:buChar char="•"/>
            </a:pPr>
            <a:r>
              <a:rPr lang="en-GB" sz="2400" b="0" i="0" dirty="0">
                <a:solidFill>
                  <a:schemeClr val="accent3">
                    <a:lumMod val="60000"/>
                    <a:lumOff val="40000"/>
                  </a:schemeClr>
                </a:solidFill>
                <a:effectLst/>
                <a:latin typeface="Franklin Gothic Book" panose="020B0503020102020204" pitchFamily="34" charset="0"/>
              </a:rPr>
              <a:t>clubs tend to have issues with volunteer recruitment</a:t>
            </a:r>
          </a:p>
          <a:p>
            <a:pPr algn="l">
              <a:buFont typeface="Arial" panose="020B0604020202020204" pitchFamily="34" charset="0"/>
              <a:buChar char="•"/>
            </a:pPr>
            <a:r>
              <a:rPr lang="en-GB" sz="2400" b="0" i="0" dirty="0">
                <a:solidFill>
                  <a:schemeClr val="accent3">
                    <a:lumMod val="60000"/>
                    <a:lumOff val="40000"/>
                  </a:schemeClr>
                </a:solidFill>
                <a:effectLst/>
                <a:latin typeface="Franklin Gothic Book" panose="020B0503020102020204" pitchFamily="34" charset="0"/>
              </a:rPr>
              <a:t>clubs tend to have issues with committee succession, in particular committee members with higher level planning skill.</a:t>
            </a:r>
          </a:p>
          <a:p>
            <a:pPr algn="l">
              <a:buFont typeface="Arial" panose="020B0604020202020204" pitchFamily="34" charset="0"/>
              <a:buChar char="•"/>
            </a:pPr>
            <a:r>
              <a:rPr lang="en-GB" sz="2400" b="0" i="0" dirty="0">
                <a:solidFill>
                  <a:schemeClr val="accent3">
                    <a:lumMod val="60000"/>
                    <a:lumOff val="40000"/>
                  </a:schemeClr>
                </a:solidFill>
                <a:effectLst/>
                <a:latin typeface="Franklin Gothic Book" panose="020B0503020102020204" pitchFamily="34" charset="0"/>
              </a:rPr>
              <a:t>even when given the tools to do rudimentary planning, most clubs do not.</a:t>
            </a:r>
          </a:p>
        </p:txBody>
      </p:sp>
      <p:pic>
        <p:nvPicPr>
          <p:cNvPr id="7" name="Picture 6" descr="A person in a baseball uniform&#10;&#10;Description automatically generated">
            <a:extLst>
              <a:ext uri="{FF2B5EF4-FFF2-40B4-BE49-F238E27FC236}">
                <a16:creationId xmlns:a16="http://schemas.microsoft.com/office/drawing/2014/main" id="{25628210-3B7D-6F45-DB8B-171632DAF9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76014" y="1090290"/>
            <a:ext cx="5840472" cy="3893648"/>
          </a:xfrm>
          <a:prstGeom prst="rect">
            <a:avLst/>
          </a:prstGeom>
        </p:spPr>
      </p:pic>
      <p:pic>
        <p:nvPicPr>
          <p:cNvPr id="9" name="Picture 8" descr="A logo for a sports team&#10;&#10;Description automatically generated">
            <a:extLst>
              <a:ext uri="{FF2B5EF4-FFF2-40B4-BE49-F238E27FC236}">
                <a16:creationId xmlns:a16="http://schemas.microsoft.com/office/drawing/2014/main" id="{8D0B1C35-C3CF-37EE-8D95-E92B29A06C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874" y="4551374"/>
            <a:ext cx="2240696" cy="1955991"/>
          </a:xfrm>
          <a:prstGeom prst="rect">
            <a:avLst/>
          </a:prstGeom>
        </p:spPr>
      </p:pic>
    </p:spTree>
    <p:extLst>
      <p:ext uri="{BB962C8B-B14F-4D97-AF65-F5344CB8AC3E}">
        <p14:creationId xmlns:p14="http://schemas.microsoft.com/office/powerpoint/2010/main" val="28369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D6C92-91D0-A098-B021-424AEB17DC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764EB4-BD5D-2E98-8D17-A8F0C8206384}"/>
              </a:ext>
            </a:extLst>
          </p:cNvPr>
          <p:cNvSpPr>
            <a:spLocks noGrp="1"/>
          </p:cNvSpPr>
          <p:nvPr>
            <p:ph type="title"/>
          </p:nvPr>
        </p:nvSpPr>
        <p:spPr>
          <a:xfrm>
            <a:off x="271712" y="375844"/>
            <a:ext cx="6661041" cy="1342954"/>
          </a:xfrm>
        </p:spPr>
        <p:txBody>
          <a:bodyPr/>
          <a:lstStyle/>
          <a:p>
            <a:r>
              <a:rPr lang="en-US" dirty="0"/>
              <a:t>WHY IS THIS HAPPENING</a:t>
            </a:r>
          </a:p>
        </p:txBody>
      </p:sp>
      <p:sp>
        <p:nvSpPr>
          <p:cNvPr id="3" name="Content Placeholder 2">
            <a:extLst>
              <a:ext uri="{FF2B5EF4-FFF2-40B4-BE49-F238E27FC236}">
                <a16:creationId xmlns:a16="http://schemas.microsoft.com/office/drawing/2014/main" id="{BE831004-B738-A864-DC60-49AA87216D9D}"/>
              </a:ext>
            </a:extLst>
          </p:cNvPr>
          <p:cNvSpPr>
            <a:spLocks noGrp="1"/>
          </p:cNvSpPr>
          <p:nvPr>
            <p:ph idx="1"/>
          </p:nvPr>
        </p:nvSpPr>
        <p:spPr>
          <a:xfrm>
            <a:off x="158128" y="1789108"/>
            <a:ext cx="6661042" cy="4313036"/>
          </a:xfrm>
        </p:spPr>
        <p:txBody>
          <a:bodyPr>
            <a:noAutofit/>
          </a:bodyPr>
          <a:lstStyle/>
          <a:p>
            <a:pPr algn="l">
              <a:buFont typeface="Arial" panose="020B0604020202020204" pitchFamily="34" charset="0"/>
              <a:buChar char="•"/>
            </a:pPr>
            <a:r>
              <a:rPr lang="en-GB" sz="2400" b="0" i="0" dirty="0">
                <a:solidFill>
                  <a:schemeClr val="accent3">
                    <a:lumMod val="60000"/>
                    <a:lumOff val="40000"/>
                  </a:schemeClr>
                </a:solidFill>
                <a:effectLst/>
                <a:latin typeface="Calibri" panose="020F0502020204030204" pitchFamily="34" charset="0"/>
              </a:rPr>
              <a:t>Lack of committee expertise.</a:t>
            </a:r>
          </a:p>
          <a:p>
            <a:pPr algn="l" fontAlgn="base">
              <a:buFont typeface="Arial" panose="020B0604020202020204" pitchFamily="34" charset="0"/>
              <a:buChar char="•"/>
            </a:pPr>
            <a:r>
              <a:rPr lang="en-GB" sz="2400" b="0" i="0" dirty="0">
                <a:solidFill>
                  <a:schemeClr val="accent3">
                    <a:lumMod val="60000"/>
                    <a:lumOff val="40000"/>
                  </a:schemeClr>
                </a:solidFill>
                <a:effectLst/>
                <a:latin typeface="Calibri" panose="020F0502020204030204" pitchFamily="34" charset="0"/>
              </a:rPr>
              <a:t>Committee members feel they are "time poor".</a:t>
            </a:r>
          </a:p>
          <a:p>
            <a:pPr algn="l" fontAlgn="base">
              <a:buFont typeface="Arial" panose="020B0604020202020204" pitchFamily="34" charset="0"/>
              <a:buChar char="•"/>
            </a:pPr>
            <a:r>
              <a:rPr lang="en-GB" sz="2400" b="0" i="0" dirty="0">
                <a:solidFill>
                  <a:schemeClr val="accent3">
                    <a:lumMod val="60000"/>
                    <a:lumOff val="40000"/>
                  </a:schemeClr>
                </a:solidFill>
                <a:effectLst/>
                <a:latin typeface="Calibri" panose="020F0502020204030204" pitchFamily="34" charset="0"/>
              </a:rPr>
              <a:t>What is being asked of volunteers and committee members is unclear and typically undocumented.</a:t>
            </a:r>
          </a:p>
          <a:p>
            <a:pPr algn="l" fontAlgn="base">
              <a:buFont typeface="Arial" panose="020B0604020202020204" pitchFamily="34" charset="0"/>
              <a:buChar char="•"/>
            </a:pPr>
            <a:r>
              <a:rPr lang="en-GB" sz="2400" b="0" i="0" dirty="0">
                <a:solidFill>
                  <a:schemeClr val="accent3">
                    <a:lumMod val="60000"/>
                    <a:lumOff val="40000"/>
                  </a:schemeClr>
                </a:solidFill>
                <a:effectLst/>
                <a:latin typeface="Calibri" panose="020F0502020204030204" pitchFamily="34" charset="0"/>
              </a:rPr>
              <a:t>"Strategic Planning" feels daunting and very often is outside of the typical committee person's comfort zone.</a:t>
            </a:r>
          </a:p>
          <a:p>
            <a:pPr algn="l" fontAlgn="base">
              <a:buFont typeface="Arial" panose="020B0604020202020204" pitchFamily="34" charset="0"/>
              <a:buChar char="•"/>
            </a:pPr>
            <a:r>
              <a:rPr lang="en-GB" sz="2400" dirty="0">
                <a:solidFill>
                  <a:schemeClr val="accent3">
                    <a:lumMod val="60000"/>
                    <a:lumOff val="40000"/>
                  </a:schemeClr>
                </a:solidFill>
                <a:effectLst/>
                <a:latin typeface="Calibri" panose="020F0502020204030204" pitchFamily="34" charset="0"/>
              </a:rPr>
              <a:t>External consultants brought in to assist with strategic planning produce high level and complex documents that are never used.</a:t>
            </a:r>
            <a:endParaRPr lang="en-GB" sz="2400" b="0" i="0" dirty="0">
              <a:solidFill>
                <a:schemeClr val="accent3">
                  <a:lumMod val="60000"/>
                  <a:lumOff val="40000"/>
                </a:schemeClr>
              </a:solidFill>
              <a:effectLst/>
              <a:latin typeface="Calibri" panose="020F0502020204030204" pitchFamily="34" charset="0"/>
            </a:endParaRPr>
          </a:p>
        </p:txBody>
      </p:sp>
      <p:pic>
        <p:nvPicPr>
          <p:cNvPr id="5" name="Picture 4" descr="A baseball player about to throw a ball&#10;&#10;Description automatically generated">
            <a:extLst>
              <a:ext uri="{FF2B5EF4-FFF2-40B4-BE49-F238E27FC236}">
                <a16:creationId xmlns:a16="http://schemas.microsoft.com/office/drawing/2014/main" id="{1088C690-60A4-BFAD-B8F7-33D2A81825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2753" y="1294827"/>
            <a:ext cx="5015441" cy="3712602"/>
          </a:xfrm>
          <a:prstGeom prst="rect">
            <a:avLst/>
          </a:prstGeom>
        </p:spPr>
      </p:pic>
      <p:pic>
        <p:nvPicPr>
          <p:cNvPr id="8" name="Picture 7" descr="A logo with blue text&#10;&#10;Description automatically generated">
            <a:extLst>
              <a:ext uri="{FF2B5EF4-FFF2-40B4-BE49-F238E27FC236}">
                <a16:creationId xmlns:a16="http://schemas.microsoft.com/office/drawing/2014/main" id="{272AAC1A-D6C8-34EC-0904-1C91314A5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9878" y="3945626"/>
            <a:ext cx="2028316" cy="1061803"/>
          </a:xfrm>
          <a:prstGeom prst="rect">
            <a:avLst/>
          </a:prstGeom>
        </p:spPr>
      </p:pic>
    </p:spTree>
    <p:extLst>
      <p:ext uri="{BB962C8B-B14F-4D97-AF65-F5344CB8AC3E}">
        <p14:creationId xmlns:p14="http://schemas.microsoft.com/office/powerpoint/2010/main" val="304941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3B101-E5FA-AFF3-B349-2F0C285014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000A2A-3379-F991-CDC0-B2477C13DD4A}"/>
              </a:ext>
            </a:extLst>
          </p:cNvPr>
          <p:cNvSpPr>
            <a:spLocks noGrp="1"/>
          </p:cNvSpPr>
          <p:nvPr>
            <p:ph type="title"/>
          </p:nvPr>
        </p:nvSpPr>
        <p:spPr>
          <a:xfrm>
            <a:off x="4310742" y="224589"/>
            <a:ext cx="6661041" cy="1342954"/>
          </a:xfrm>
        </p:spPr>
        <p:txBody>
          <a:bodyPr/>
          <a:lstStyle/>
          <a:p>
            <a:r>
              <a:rPr lang="en-US" dirty="0"/>
              <a:t>HOW ARE WE </a:t>
            </a:r>
            <a:r>
              <a:rPr lang="en-US" dirty="0" err="1"/>
              <a:t>USiNG</a:t>
            </a:r>
            <a:r>
              <a:rPr lang="en-US" dirty="0"/>
              <a:t> GAME PLAN</a:t>
            </a:r>
          </a:p>
        </p:txBody>
      </p:sp>
      <p:sp>
        <p:nvSpPr>
          <p:cNvPr id="3" name="Content Placeholder 2">
            <a:extLst>
              <a:ext uri="{FF2B5EF4-FFF2-40B4-BE49-F238E27FC236}">
                <a16:creationId xmlns:a16="http://schemas.microsoft.com/office/drawing/2014/main" id="{9FE9F930-B2AD-8D2D-45A8-336CA33086BE}"/>
              </a:ext>
            </a:extLst>
          </p:cNvPr>
          <p:cNvSpPr>
            <a:spLocks noGrp="1"/>
          </p:cNvSpPr>
          <p:nvPr>
            <p:ph idx="1"/>
          </p:nvPr>
        </p:nvSpPr>
        <p:spPr>
          <a:xfrm>
            <a:off x="4351141" y="1170406"/>
            <a:ext cx="6661042" cy="1863176"/>
          </a:xfrm>
        </p:spPr>
        <p:txBody>
          <a:bodyPr>
            <a:noAutofit/>
          </a:bodyPr>
          <a:lstStyle/>
          <a:p>
            <a:pPr algn="l" fontAlgn="base">
              <a:buFont typeface="Arial" panose="020B0604020202020204" pitchFamily="34" charset="0"/>
              <a:buChar char="•"/>
            </a:pPr>
            <a:r>
              <a:rPr lang="en-GB" sz="1800" b="0" i="0" dirty="0">
                <a:solidFill>
                  <a:schemeClr val="accent3">
                    <a:lumMod val="60000"/>
                    <a:lumOff val="40000"/>
                  </a:schemeClr>
                </a:solidFill>
                <a:effectLst/>
                <a:latin typeface="Calibri" panose="020F0502020204030204" pitchFamily="34" charset="0"/>
              </a:rPr>
              <a:t>SSO is a partner to our clubs in using Game Plan.</a:t>
            </a:r>
          </a:p>
          <a:p>
            <a:pPr algn="l" fontAlgn="base">
              <a:buFont typeface="Arial" panose="020B0604020202020204" pitchFamily="34" charset="0"/>
              <a:buChar char="•"/>
            </a:pPr>
            <a:r>
              <a:rPr lang="en-GB" sz="1800" b="0" i="0" dirty="0">
                <a:solidFill>
                  <a:schemeClr val="accent3">
                    <a:lumMod val="60000"/>
                    <a:lumOff val="40000"/>
                  </a:schemeClr>
                </a:solidFill>
                <a:effectLst/>
                <a:latin typeface="Calibri" panose="020F0502020204030204" pitchFamily="34" charset="0"/>
              </a:rPr>
              <a:t>Participation Manager is added as a Super User.</a:t>
            </a:r>
          </a:p>
          <a:p>
            <a:pPr algn="l" fontAlgn="base">
              <a:buFont typeface="Arial" panose="020B0604020202020204" pitchFamily="34" charset="0"/>
              <a:buChar char="•"/>
            </a:pPr>
            <a:r>
              <a:rPr lang="en-GB" sz="1800" b="0" i="0" dirty="0">
                <a:solidFill>
                  <a:schemeClr val="accent3">
                    <a:lumMod val="60000"/>
                    <a:lumOff val="40000"/>
                  </a:schemeClr>
                </a:solidFill>
                <a:effectLst/>
                <a:latin typeface="Calibri" panose="020F0502020204030204" pitchFamily="34" charset="0"/>
              </a:rPr>
              <a:t>Clubs are engaged through face-to-face workshops and on-line Teams "quick catch ups".</a:t>
            </a:r>
          </a:p>
        </p:txBody>
      </p:sp>
      <p:pic>
        <p:nvPicPr>
          <p:cNvPr id="5" name="Picture 4">
            <a:extLst>
              <a:ext uri="{FF2B5EF4-FFF2-40B4-BE49-F238E27FC236}">
                <a16:creationId xmlns:a16="http://schemas.microsoft.com/office/drawing/2014/main" id="{752F6EA5-7F73-F7AD-155A-B4681CCAB7AB}"/>
              </a:ext>
            </a:extLst>
          </p:cNvPr>
          <p:cNvPicPr>
            <a:picLocks noChangeAspect="1"/>
          </p:cNvPicPr>
          <p:nvPr/>
        </p:nvPicPr>
        <p:blipFill>
          <a:blip r:embed="rId2"/>
          <a:stretch>
            <a:fillRect/>
          </a:stretch>
        </p:blipFill>
        <p:spPr>
          <a:xfrm>
            <a:off x="5366802" y="2978580"/>
            <a:ext cx="5179737" cy="3453158"/>
          </a:xfrm>
          <a:prstGeom prst="rect">
            <a:avLst/>
          </a:prstGeom>
        </p:spPr>
      </p:pic>
      <p:pic>
        <p:nvPicPr>
          <p:cNvPr id="1028" name="Picture 4" descr="No photo description available.">
            <a:extLst>
              <a:ext uri="{FF2B5EF4-FFF2-40B4-BE49-F238E27FC236}">
                <a16:creationId xmlns:a16="http://schemas.microsoft.com/office/drawing/2014/main" id="{FCED103E-FA79-C416-2352-70434F324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585" y="1447550"/>
            <a:ext cx="3626912" cy="36269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logo with blue and green text&#10;&#10;Description automatically generated">
            <a:extLst>
              <a:ext uri="{FF2B5EF4-FFF2-40B4-BE49-F238E27FC236}">
                <a16:creationId xmlns:a16="http://schemas.microsoft.com/office/drawing/2014/main" id="{6746D66B-6CA0-F381-ABB4-A0E1901799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1608" y="1506145"/>
            <a:ext cx="1560579" cy="877826"/>
          </a:xfrm>
          <a:prstGeom prst="rect">
            <a:avLst/>
          </a:prstGeom>
        </p:spPr>
      </p:pic>
    </p:spTree>
    <p:extLst>
      <p:ext uri="{BB962C8B-B14F-4D97-AF65-F5344CB8AC3E}">
        <p14:creationId xmlns:p14="http://schemas.microsoft.com/office/powerpoint/2010/main" val="341563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86A0A-ECCF-E59B-8F56-B747EC9875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C2C0C8-020C-1387-9549-3ECC0EC773C3}"/>
              </a:ext>
            </a:extLst>
          </p:cNvPr>
          <p:cNvSpPr>
            <a:spLocks noGrp="1"/>
          </p:cNvSpPr>
          <p:nvPr>
            <p:ph type="title"/>
          </p:nvPr>
        </p:nvSpPr>
        <p:spPr>
          <a:xfrm>
            <a:off x="234001" y="176463"/>
            <a:ext cx="6661041" cy="1342954"/>
          </a:xfrm>
        </p:spPr>
        <p:txBody>
          <a:bodyPr/>
          <a:lstStyle/>
          <a:p>
            <a:r>
              <a:rPr lang="en-US" dirty="0"/>
              <a:t>RESULTS</a:t>
            </a:r>
          </a:p>
        </p:txBody>
      </p:sp>
      <p:sp>
        <p:nvSpPr>
          <p:cNvPr id="3" name="Content Placeholder 2">
            <a:extLst>
              <a:ext uri="{FF2B5EF4-FFF2-40B4-BE49-F238E27FC236}">
                <a16:creationId xmlns:a16="http://schemas.microsoft.com/office/drawing/2014/main" id="{D534F3DF-8160-03FB-D44E-BD9EE28B634D}"/>
              </a:ext>
            </a:extLst>
          </p:cNvPr>
          <p:cNvSpPr>
            <a:spLocks noGrp="1"/>
          </p:cNvSpPr>
          <p:nvPr>
            <p:ph idx="1"/>
          </p:nvPr>
        </p:nvSpPr>
        <p:spPr>
          <a:xfrm>
            <a:off x="158128" y="1629419"/>
            <a:ext cx="6661042" cy="4313036"/>
          </a:xfrm>
        </p:spPr>
        <p:txBody>
          <a:bodyPr>
            <a:noAutofit/>
          </a:bodyPr>
          <a:lstStyle/>
          <a:p>
            <a:pPr algn="l" fontAlgn="base">
              <a:buFont typeface="Arial" panose="020B0604020202020204" pitchFamily="34" charset="0"/>
              <a:buChar char="•"/>
            </a:pPr>
            <a:r>
              <a:rPr lang="en-GB" b="0" i="0" dirty="0">
                <a:solidFill>
                  <a:schemeClr val="accent3">
                    <a:lumMod val="60000"/>
                    <a:lumOff val="40000"/>
                  </a:schemeClr>
                </a:solidFill>
                <a:effectLst/>
                <a:latin typeface="Calibri" panose="020F0502020204030204" pitchFamily="34" charset="0"/>
              </a:rPr>
              <a:t>Workshops provide a forum for clubs to focus on planning rather than operations</a:t>
            </a:r>
          </a:p>
          <a:p>
            <a:pPr algn="l" fontAlgn="base">
              <a:buFont typeface="Arial" panose="020B0604020202020204" pitchFamily="34" charset="0"/>
              <a:buChar char="•"/>
            </a:pPr>
            <a:r>
              <a:rPr lang="en-GB" b="0" i="0" dirty="0">
                <a:solidFill>
                  <a:schemeClr val="accent3">
                    <a:lumMod val="60000"/>
                    <a:lumOff val="40000"/>
                  </a:schemeClr>
                </a:solidFill>
                <a:effectLst/>
                <a:latin typeface="Calibri" panose="020F0502020204030204" pitchFamily="34" charset="0"/>
              </a:rPr>
              <a:t>Inclusion of LGA's and SSO's in the workshop process links clubs to their immediate partners/support who are as engaged in the club's success as the committee is</a:t>
            </a:r>
          </a:p>
          <a:p>
            <a:pPr algn="l" fontAlgn="base">
              <a:buFont typeface="Arial" panose="020B0604020202020204" pitchFamily="34" charset="0"/>
              <a:buChar char="•"/>
            </a:pPr>
            <a:r>
              <a:rPr lang="en-GB" b="0" i="0" dirty="0">
                <a:solidFill>
                  <a:schemeClr val="accent3">
                    <a:lumMod val="60000"/>
                    <a:lumOff val="40000"/>
                  </a:schemeClr>
                </a:solidFill>
                <a:effectLst/>
                <a:latin typeface="Calibri" panose="020F0502020204030204" pitchFamily="34" charset="0"/>
              </a:rPr>
              <a:t>Clubs get to have proper discussions and work out what is important to their future success</a:t>
            </a:r>
          </a:p>
          <a:p>
            <a:pPr algn="l">
              <a:buFont typeface="Arial" panose="020B0604020202020204" pitchFamily="34" charset="0"/>
              <a:buChar char="•"/>
            </a:pPr>
            <a:r>
              <a:rPr lang="en-GB" b="0" i="0" dirty="0">
                <a:solidFill>
                  <a:schemeClr val="accent3">
                    <a:lumMod val="60000"/>
                    <a:lumOff val="40000"/>
                  </a:schemeClr>
                </a:solidFill>
                <a:effectLst/>
                <a:latin typeface="Calibri" panose="020F0502020204030204" pitchFamily="34" charset="0"/>
              </a:rPr>
              <a:t>Clubs are more focussed on the things that are important, not just what's operationally in front of them</a:t>
            </a:r>
          </a:p>
          <a:p>
            <a:pPr algn="l">
              <a:buFont typeface="Arial" panose="020B0604020202020204" pitchFamily="34" charset="0"/>
              <a:buChar char="•"/>
            </a:pPr>
            <a:r>
              <a:rPr lang="en-GB" b="0" i="0" dirty="0">
                <a:solidFill>
                  <a:schemeClr val="accent3">
                    <a:lumMod val="60000"/>
                    <a:lumOff val="40000"/>
                  </a:schemeClr>
                </a:solidFill>
                <a:effectLst/>
                <a:latin typeface="Calibri" panose="020F0502020204030204" pitchFamily="34" charset="0"/>
              </a:rPr>
              <a:t>Activity Plans provide focus and simplicity - what needs to be done, by whom and by when</a:t>
            </a:r>
          </a:p>
          <a:p>
            <a:pPr algn="l">
              <a:buFont typeface="Arial" panose="020B0604020202020204" pitchFamily="34" charset="0"/>
              <a:buChar char="•"/>
            </a:pPr>
            <a:r>
              <a:rPr lang="en-GB" b="0" i="0" dirty="0">
                <a:solidFill>
                  <a:schemeClr val="accent3">
                    <a:lumMod val="60000"/>
                    <a:lumOff val="40000"/>
                  </a:schemeClr>
                </a:solidFill>
                <a:effectLst/>
                <a:latin typeface="Calibri" panose="020F0502020204030204" pitchFamily="34" charset="0"/>
              </a:rPr>
              <a:t>Assessments provide a way of measuring success</a:t>
            </a:r>
          </a:p>
          <a:p>
            <a:pPr algn="l">
              <a:buFont typeface="Arial" panose="020B0604020202020204" pitchFamily="34" charset="0"/>
              <a:buChar char="•"/>
            </a:pPr>
            <a:r>
              <a:rPr lang="en-GB" b="0" i="0" dirty="0">
                <a:solidFill>
                  <a:schemeClr val="accent3">
                    <a:lumMod val="60000"/>
                    <a:lumOff val="40000"/>
                  </a:schemeClr>
                </a:solidFill>
                <a:effectLst/>
                <a:latin typeface="Calibri" panose="020F0502020204030204" pitchFamily="34" charset="0"/>
              </a:rPr>
              <a:t>Quick Catch Ups provide accountability</a:t>
            </a:r>
          </a:p>
        </p:txBody>
      </p:sp>
      <p:pic>
        <p:nvPicPr>
          <p:cNvPr id="6" name="Picture 5">
            <a:extLst>
              <a:ext uri="{FF2B5EF4-FFF2-40B4-BE49-F238E27FC236}">
                <a16:creationId xmlns:a16="http://schemas.microsoft.com/office/drawing/2014/main" id="{43EE000A-A6CC-0944-EA10-31DDA7981E7E}"/>
              </a:ext>
            </a:extLst>
          </p:cNvPr>
          <p:cNvPicPr>
            <a:picLocks noChangeAspect="1"/>
          </p:cNvPicPr>
          <p:nvPr/>
        </p:nvPicPr>
        <p:blipFill>
          <a:blip r:embed="rId2"/>
          <a:stretch>
            <a:fillRect/>
          </a:stretch>
        </p:blipFill>
        <p:spPr>
          <a:xfrm>
            <a:off x="8627479" y="176463"/>
            <a:ext cx="3320715" cy="2213810"/>
          </a:xfrm>
          <a:prstGeom prst="rect">
            <a:avLst/>
          </a:prstGeom>
        </p:spPr>
      </p:pic>
      <p:pic>
        <p:nvPicPr>
          <p:cNvPr id="11" name="Picture 10">
            <a:extLst>
              <a:ext uri="{FF2B5EF4-FFF2-40B4-BE49-F238E27FC236}">
                <a16:creationId xmlns:a16="http://schemas.microsoft.com/office/drawing/2014/main" id="{BFEAEC2B-1A00-91C3-2D3B-1E914578AB35}"/>
              </a:ext>
            </a:extLst>
          </p:cNvPr>
          <p:cNvPicPr>
            <a:picLocks noChangeAspect="1"/>
          </p:cNvPicPr>
          <p:nvPr/>
        </p:nvPicPr>
        <p:blipFill>
          <a:blip r:embed="rId3"/>
          <a:stretch>
            <a:fillRect/>
          </a:stretch>
        </p:blipFill>
        <p:spPr>
          <a:xfrm>
            <a:off x="7016416" y="1949115"/>
            <a:ext cx="3320715" cy="2213810"/>
          </a:xfrm>
          <a:prstGeom prst="rect">
            <a:avLst/>
          </a:prstGeom>
        </p:spPr>
      </p:pic>
      <p:pic>
        <p:nvPicPr>
          <p:cNvPr id="13" name="Picture 12">
            <a:extLst>
              <a:ext uri="{FF2B5EF4-FFF2-40B4-BE49-F238E27FC236}">
                <a16:creationId xmlns:a16="http://schemas.microsoft.com/office/drawing/2014/main" id="{D54D12A1-268A-EE16-2544-1186C0FC46B8}"/>
              </a:ext>
            </a:extLst>
          </p:cNvPr>
          <p:cNvPicPr>
            <a:picLocks noChangeAspect="1"/>
          </p:cNvPicPr>
          <p:nvPr/>
        </p:nvPicPr>
        <p:blipFill>
          <a:blip r:embed="rId4"/>
          <a:stretch>
            <a:fillRect/>
          </a:stretch>
        </p:blipFill>
        <p:spPr>
          <a:xfrm>
            <a:off x="8218691" y="3877606"/>
            <a:ext cx="3729503" cy="2486335"/>
          </a:xfrm>
          <a:prstGeom prst="rect">
            <a:avLst/>
          </a:prstGeom>
        </p:spPr>
      </p:pic>
    </p:spTree>
    <p:extLst>
      <p:ext uri="{BB962C8B-B14F-4D97-AF65-F5344CB8AC3E}">
        <p14:creationId xmlns:p14="http://schemas.microsoft.com/office/powerpoint/2010/main" val="156363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799E44-3BDD-51F0-7A7D-534DF907B566}"/>
              </a:ext>
            </a:extLst>
          </p:cNvPr>
          <p:cNvSpPr>
            <a:spLocks noGrp="1"/>
          </p:cNvSpPr>
          <p:nvPr>
            <p:ph type="title" idx="4294967295"/>
          </p:nvPr>
        </p:nvSpPr>
        <p:spPr>
          <a:xfrm>
            <a:off x="709613" y="2438400"/>
            <a:ext cx="4365625" cy="3762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solidFill>
                  <a:schemeClr val="bg1"/>
                </a:solidFill>
                <a:latin typeface="+mn-lt"/>
                <a:ea typeface="+mn-ea"/>
                <a:cs typeface="+mn-cs"/>
              </a:rPr>
              <a:t>Game Plan </a:t>
            </a:r>
            <a:endParaRPr kumimoji="0" lang="en-AU"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3" name="Text Placeholder 2">
            <a:extLst>
              <a:ext uri="{FF2B5EF4-FFF2-40B4-BE49-F238E27FC236}">
                <a16:creationId xmlns:a16="http://schemas.microsoft.com/office/drawing/2014/main" id="{4AB87DA2-1F93-07DB-8BC0-1CD484B643BA}"/>
              </a:ext>
            </a:extLst>
          </p:cNvPr>
          <p:cNvSpPr>
            <a:spLocks noGrp="1"/>
          </p:cNvSpPr>
          <p:nvPr>
            <p:ph type="body" sz="quarter" idx="11"/>
          </p:nvPr>
        </p:nvSpPr>
        <p:spPr/>
        <p:txBody>
          <a:bodyPr>
            <a:normAutofit/>
          </a:bodyPr>
          <a:lstStyle/>
          <a:p>
            <a:pPr lvl="0"/>
            <a:r>
              <a:rPr lang="en-US" dirty="0"/>
              <a:t>Supporting the sector</a:t>
            </a:r>
            <a:endParaRPr lang="en-AU" dirty="0"/>
          </a:p>
        </p:txBody>
      </p:sp>
      <p:sp>
        <p:nvSpPr>
          <p:cNvPr id="4" name="Text Placeholder 3">
            <a:extLst>
              <a:ext uri="{FF2B5EF4-FFF2-40B4-BE49-F238E27FC236}">
                <a16:creationId xmlns:a16="http://schemas.microsoft.com/office/drawing/2014/main" id="{97E3BD74-024E-75D6-64F9-804F59491928}"/>
              </a:ext>
            </a:extLst>
          </p:cNvPr>
          <p:cNvSpPr>
            <a:spLocks noGrp="1"/>
          </p:cNvSpPr>
          <p:nvPr>
            <p:ph type="body" sz="quarter" idx="12"/>
          </p:nvPr>
        </p:nvSpPr>
        <p:spPr/>
        <p:txBody>
          <a:bodyPr>
            <a:normAutofit fontScale="25000" lnSpcReduction="20000"/>
          </a:bodyPr>
          <a:lstStyle/>
          <a:p>
            <a:endParaRPr lang="en-AU"/>
          </a:p>
        </p:txBody>
      </p:sp>
    </p:spTree>
    <p:extLst>
      <p:ext uri="{BB962C8B-B14F-4D97-AF65-F5344CB8AC3E}">
        <p14:creationId xmlns:p14="http://schemas.microsoft.com/office/powerpoint/2010/main" val="3242351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5EED-3E02-5DCE-D71D-2E5D2AE378E1}"/>
              </a:ext>
            </a:extLst>
          </p:cNvPr>
          <p:cNvSpPr>
            <a:spLocks noGrp="1"/>
          </p:cNvSpPr>
          <p:nvPr>
            <p:ph type="title"/>
          </p:nvPr>
        </p:nvSpPr>
        <p:spPr/>
        <p:txBody>
          <a:bodyPr/>
          <a:lstStyle/>
          <a:p>
            <a:r>
              <a:rPr lang="en-AU" dirty="0"/>
              <a:t>Connecting the layers of support</a:t>
            </a:r>
          </a:p>
        </p:txBody>
      </p:sp>
      <p:sp>
        <p:nvSpPr>
          <p:cNvPr id="3" name="Content Placeholder 2">
            <a:extLst>
              <a:ext uri="{FF2B5EF4-FFF2-40B4-BE49-F238E27FC236}">
                <a16:creationId xmlns:a16="http://schemas.microsoft.com/office/drawing/2014/main" id="{0ADF7A3A-B379-19DB-6A01-1197902CF89F}"/>
              </a:ext>
            </a:extLst>
          </p:cNvPr>
          <p:cNvSpPr>
            <a:spLocks noGrp="1"/>
          </p:cNvSpPr>
          <p:nvPr>
            <p:ph sz="quarter" idx="12"/>
          </p:nvPr>
        </p:nvSpPr>
        <p:spPr>
          <a:xfrm>
            <a:off x="709667" y="1960561"/>
            <a:ext cx="3240000" cy="4173538"/>
          </a:xfrm>
        </p:spPr>
        <p:txBody>
          <a:bodyPr>
            <a:noAutofit/>
          </a:bodyPr>
          <a:lstStyle/>
          <a:p>
            <a:r>
              <a:rPr lang="da-DK" dirty="0"/>
              <a:t>Organisation capability assessments and plans</a:t>
            </a:r>
          </a:p>
          <a:p>
            <a:pPr lvl="2"/>
            <a:r>
              <a:rPr lang="de-DE" dirty="0"/>
              <a:t>Sports Governance Standards assessment to be launched by April, final date TBC.</a:t>
            </a:r>
          </a:p>
          <a:p>
            <a:pPr lvl="2"/>
            <a:r>
              <a:rPr lang="de-DE" dirty="0"/>
              <a:t>Finance module in place for assessment and plan building.</a:t>
            </a:r>
          </a:p>
          <a:p>
            <a:pPr lvl="2"/>
            <a:r>
              <a:rPr lang="de-DE" dirty="0"/>
              <a:t>Monitor and track your plans as you progress throughout the year.</a:t>
            </a:r>
          </a:p>
          <a:p>
            <a:pPr lvl="2"/>
            <a:r>
              <a:rPr lang="de-DE" dirty="0"/>
              <a:t>New modules to be released based on Organisation Capabililty Framework.</a:t>
            </a:r>
            <a:endParaRPr lang="en-AU" dirty="0"/>
          </a:p>
        </p:txBody>
      </p:sp>
      <p:sp>
        <p:nvSpPr>
          <p:cNvPr id="5" name="Content Placeholder 4">
            <a:extLst>
              <a:ext uri="{FF2B5EF4-FFF2-40B4-BE49-F238E27FC236}">
                <a16:creationId xmlns:a16="http://schemas.microsoft.com/office/drawing/2014/main" id="{F7A18E3A-804D-8EFE-E344-773DC5B0D6A7}"/>
              </a:ext>
            </a:extLst>
          </p:cNvPr>
          <p:cNvSpPr>
            <a:spLocks noGrp="1"/>
          </p:cNvSpPr>
          <p:nvPr>
            <p:ph sz="quarter" idx="14"/>
          </p:nvPr>
        </p:nvSpPr>
        <p:spPr/>
        <p:txBody>
          <a:bodyPr/>
          <a:lstStyle/>
          <a:p>
            <a:r>
              <a:rPr lang="da-DK" dirty="0"/>
              <a:t>Connecting with the layers of Government</a:t>
            </a:r>
          </a:p>
          <a:p>
            <a:pPr lvl="2"/>
            <a:r>
              <a:rPr lang="en-US" dirty="0" err="1"/>
              <a:t>Utilising</a:t>
            </a:r>
            <a:r>
              <a:rPr lang="en-US" dirty="0"/>
              <a:t> data can support the discussion with key stakeholders at all layers of Government.</a:t>
            </a:r>
          </a:p>
          <a:p>
            <a:pPr lvl="2"/>
            <a:r>
              <a:rPr lang="en-US" dirty="0"/>
              <a:t>ASC support, resources and discussions should include the insights from module assessments at </a:t>
            </a:r>
            <a:r>
              <a:rPr lang="en-US" dirty="0" err="1"/>
              <a:t>organisation</a:t>
            </a:r>
            <a:r>
              <a:rPr lang="en-US" dirty="0"/>
              <a:t> level as well as broader sport network.</a:t>
            </a:r>
          </a:p>
          <a:p>
            <a:pPr lvl="2"/>
            <a:r>
              <a:rPr lang="en-US" dirty="0"/>
              <a:t>State Government review and support </a:t>
            </a:r>
            <a:r>
              <a:rPr lang="en-US" dirty="0" err="1"/>
              <a:t>organisations</a:t>
            </a:r>
            <a:r>
              <a:rPr lang="en-US" dirty="0"/>
              <a:t> within each jurisdiction. The state specific data allows a narrowing of focus, stakeholder support and targeted support.</a:t>
            </a:r>
          </a:p>
          <a:p>
            <a:pPr lvl="2"/>
            <a:r>
              <a:rPr lang="en-US" dirty="0"/>
              <a:t>Local Government are a significant supporter at community level. Connecting sport staff with local government staff can help support club development, infrastructure planning and give good insights into the diversity of community needs.</a:t>
            </a:r>
          </a:p>
        </p:txBody>
      </p:sp>
      <p:sp>
        <p:nvSpPr>
          <p:cNvPr id="6" name="Content Placeholder 5">
            <a:extLst>
              <a:ext uri="{FF2B5EF4-FFF2-40B4-BE49-F238E27FC236}">
                <a16:creationId xmlns:a16="http://schemas.microsoft.com/office/drawing/2014/main" id="{83746F92-F863-32C2-443A-3F3EA0664DE7}"/>
              </a:ext>
            </a:extLst>
          </p:cNvPr>
          <p:cNvSpPr>
            <a:spLocks noGrp="1"/>
          </p:cNvSpPr>
          <p:nvPr>
            <p:ph sz="quarter" idx="15"/>
          </p:nvPr>
        </p:nvSpPr>
        <p:spPr/>
        <p:txBody>
          <a:bodyPr/>
          <a:lstStyle/>
          <a:p>
            <a:r>
              <a:rPr lang="da-DK" dirty="0"/>
              <a:t>Supporting your club network</a:t>
            </a:r>
          </a:p>
          <a:p>
            <a:pPr lvl="2"/>
            <a:r>
              <a:rPr lang="de-DE" dirty="0"/>
              <a:t>Review your club data</a:t>
            </a:r>
          </a:p>
          <a:p>
            <a:pPr lvl="2"/>
            <a:r>
              <a:rPr lang="de-DE" dirty="0"/>
              <a:t>Consider an approach to encourage clubs to be active in Game Plan. Focus on particular modules supports initial engagement.</a:t>
            </a:r>
          </a:p>
          <a:p>
            <a:pPr lvl="2"/>
            <a:r>
              <a:rPr lang="de-DE" dirty="0"/>
              <a:t>Work with your State and Local Government partners to support the network and grow club success in your sport.</a:t>
            </a:r>
          </a:p>
          <a:p>
            <a:pPr lvl="2"/>
            <a:r>
              <a:rPr lang="de-DE" dirty="0"/>
              <a:t>Consider any additional resources for clubs to access through Game Plan.</a:t>
            </a:r>
          </a:p>
        </p:txBody>
      </p:sp>
      <p:sp>
        <p:nvSpPr>
          <p:cNvPr id="8" name="Slide Number Placeholder 7">
            <a:extLst>
              <a:ext uri="{FF2B5EF4-FFF2-40B4-BE49-F238E27FC236}">
                <a16:creationId xmlns:a16="http://schemas.microsoft.com/office/drawing/2014/main" id="{E2D2A60C-240E-8DE2-81F3-6A25A410A5F5}"/>
              </a:ext>
            </a:extLst>
          </p:cNvPr>
          <p:cNvSpPr>
            <a:spLocks noGrp="1"/>
          </p:cNvSpPr>
          <p:nvPr>
            <p:ph type="sldNum" sz="quarter" idx="11"/>
          </p:nvPr>
        </p:nvSpPr>
        <p:spPr/>
        <p:txBody>
          <a:bodyPr/>
          <a:lstStyle/>
          <a:p>
            <a:fld id="{7358F1CF-39AF-46DE-B4E5-5FCC7D3E4E8E}" type="slidenum">
              <a:rPr lang="en-AU" smtClean="0"/>
              <a:pPr/>
              <a:t>39</a:t>
            </a:fld>
            <a:endParaRPr lang="en-AU"/>
          </a:p>
        </p:txBody>
      </p:sp>
    </p:spTree>
    <p:extLst>
      <p:ext uri="{BB962C8B-B14F-4D97-AF65-F5344CB8AC3E}">
        <p14:creationId xmlns:p14="http://schemas.microsoft.com/office/powerpoint/2010/main" val="1562147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in a swimsuit holding a ball&#10;&#10;Description automatically generated with low confidence">
            <a:extLst>
              <a:ext uri="{FF2B5EF4-FFF2-40B4-BE49-F238E27FC236}">
                <a16:creationId xmlns:a16="http://schemas.microsoft.com/office/drawing/2014/main" id="{E62F7698-847F-84C1-5EF9-D07FD11B1D0C}"/>
              </a:ext>
            </a:extLst>
          </p:cNvPr>
          <p:cNvPicPr>
            <a:picLocks noGrp="1" noChangeAspect="1"/>
          </p:cNvPicPr>
          <p:nvPr>
            <p:ph type="pic" sz="quarter" idx="18"/>
          </p:nvPr>
        </p:nvPicPr>
        <p:blipFill rotWithShape="1">
          <a:blip r:embed="rId2">
            <a:extLst>
              <a:ext uri="{28A0092B-C50C-407E-A947-70E740481C1C}">
                <a14:useLocalDpi xmlns:a14="http://schemas.microsoft.com/office/drawing/2010/main" val="0"/>
              </a:ext>
            </a:extLst>
          </a:blip>
          <a:srcRect t="6055" b="15747"/>
          <a:stretch/>
        </p:blipFill>
        <p:spPr>
          <a:xfrm>
            <a:off x="709613" y="1943100"/>
            <a:ext cx="2303462" cy="2701925"/>
          </a:xfrm>
        </p:spPr>
      </p:pic>
      <p:pic>
        <p:nvPicPr>
          <p:cNvPr id="11" name="Picture Placeholder 10" descr="A child riding a skateboard on a ramp&#10;&#10;Description automatically generated with low confidence">
            <a:extLst>
              <a:ext uri="{FF2B5EF4-FFF2-40B4-BE49-F238E27FC236}">
                <a16:creationId xmlns:a16="http://schemas.microsoft.com/office/drawing/2014/main" id="{A9EF3AA4-17E1-E590-8B24-CBF161346E03}"/>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t="10927" b="10927"/>
          <a:stretch/>
        </p:blipFill>
        <p:spPr>
          <a:xfrm>
            <a:off x="3426175" y="3424574"/>
            <a:ext cx="2304000" cy="2701590"/>
          </a:xfrm>
        </p:spPr>
      </p:pic>
      <p:pic>
        <p:nvPicPr>
          <p:cNvPr id="10" name="Picture Placeholder 9" descr="A child on a surfboard in the ocean&#10;&#10;Description automatically generated with low confidence">
            <a:extLst>
              <a:ext uri="{FF2B5EF4-FFF2-40B4-BE49-F238E27FC236}">
                <a16:creationId xmlns:a16="http://schemas.microsoft.com/office/drawing/2014/main" id="{71DF96D4-4350-C90D-B423-EA302423346F}"/>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t="10927" b="10927"/>
          <a:stretch/>
        </p:blipFill>
        <p:spPr>
          <a:xfrm>
            <a:off x="6142737" y="1943100"/>
            <a:ext cx="2304000" cy="2701590"/>
          </a:xfrm>
        </p:spPr>
      </p:pic>
      <p:pic>
        <p:nvPicPr>
          <p:cNvPr id="31" name="Picture Placeholder 30" descr="A snowboarder in the air&#10;&#10;Description automatically generated with medium confidence">
            <a:extLst>
              <a:ext uri="{FF2B5EF4-FFF2-40B4-BE49-F238E27FC236}">
                <a16:creationId xmlns:a16="http://schemas.microsoft.com/office/drawing/2014/main" id="{0829DA12-08D1-BFFE-05A0-5606F8979173}"/>
              </a:ext>
            </a:extLst>
          </p:cNvPr>
          <p:cNvPicPr>
            <a:picLocks noGrp="1" noChangeAspect="1"/>
          </p:cNvPicPr>
          <p:nvPr>
            <p:ph type="pic" sz="quarter" idx="26"/>
          </p:nvPr>
        </p:nvPicPr>
        <p:blipFill>
          <a:blip r:embed="rId5">
            <a:extLst>
              <a:ext uri="{28A0092B-C50C-407E-A947-70E740481C1C}">
                <a14:useLocalDpi xmlns:a14="http://schemas.microsoft.com/office/drawing/2010/main" val="0"/>
              </a:ext>
            </a:extLst>
          </a:blip>
          <a:srcRect t="10901" b="10901"/>
          <a:stretch>
            <a:fillRect/>
          </a:stretch>
        </p:blipFill>
        <p:spPr/>
      </p:pic>
      <p:sp>
        <p:nvSpPr>
          <p:cNvPr id="3" name="Content Placeholder 2">
            <a:extLst>
              <a:ext uri="{FF2B5EF4-FFF2-40B4-BE49-F238E27FC236}">
                <a16:creationId xmlns:a16="http://schemas.microsoft.com/office/drawing/2014/main" id="{FE6B77BD-0FC7-FDFF-F4ED-E9D59A2F1C5D}"/>
              </a:ext>
            </a:extLst>
          </p:cNvPr>
          <p:cNvSpPr>
            <a:spLocks noGrp="1"/>
          </p:cNvSpPr>
          <p:nvPr>
            <p:ph type="body" sz="quarter" idx="66"/>
          </p:nvPr>
        </p:nvSpPr>
        <p:spPr>
          <a:xfrm>
            <a:off x="709613" y="4757738"/>
            <a:ext cx="2303462" cy="0"/>
          </a:xfrm>
        </p:spPr>
        <p:txBody>
          <a:bodyPr>
            <a:normAutofit fontScale="25000" lnSpcReduction="20000"/>
          </a:bodyPr>
          <a:lstStyle/>
          <a:p>
            <a:endParaRPr lang="en-AU" dirty="0"/>
          </a:p>
        </p:txBody>
      </p:sp>
      <p:sp>
        <p:nvSpPr>
          <p:cNvPr id="4" name="Content Placeholder 3">
            <a:extLst>
              <a:ext uri="{FF2B5EF4-FFF2-40B4-BE49-F238E27FC236}">
                <a16:creationId xmlns:a16="http://schemas.microsoft.com/office/drawing/2014/main" id="{27AD4498-D98B-4958-A03B-E1F75ACC037D}"/>
              </a:ext>
            </a:extLst>
          </p:cNvPr>
          <p:cNvSpPr>
            <a:spLocks noGrp="1"/>
          </p:cNvSpPr>
          <p:nvPr>
            <p:ph type="body" sz="quarter" idx="67"/>
          </p:nvPr>
        </p:nvSpPr>
        <p:spPr>
          <a:xfrm>
            <a:off x="3424238" y="1943100"/>
            <a:ext cx="2303462" cy="0"/>
          </a:xfrm>
        </p:spPr>
        <p:txBody>
          <a:bodyPr>
            <a:normAutofit fontScale="25000" lnSpcReduction="20000"/>
          </a:bodyPr>
          <a:lstStyle/>
          <a:p>
            <a:r>
              <a:rPr lang="en-AU" dirty="0"/>
              <a:t> </a:t>
            </a:r>
          </a:p>
        </p:txBody>
      </p:sp>
      <p:sp>
        <p:nvSpPr>
          <p:cNvPr id="5" name="Content Placeholder 4">
            <a:extLst>
              <a:ext uri="{FF2B5EF4-FFF2-40B4-BE49-F238E27FC236}">
                <a16:creationId xmlns:a16="http://schemas.microsoft.com/office/drawing/2014/main" id="{966A92D6-416D-9287-B71B-F089CF8F48D2}"/>
              </a:ext>
            </a:extLst>
          </p:cNvPr>
          <p:cNvSpPr>
            <a:spLocks noGrp="1"/>
          </p:cNvSpPr>
          <p:nvPr>
            <p:ph type="body" sz="quarter" idx="68"/>
          </p:nvPr>
        </p:nvSpPr>
        <p:spPr>
          <a:xfrm>
            <a:off x="6138863" y="4757738"/>
            <a:ext cx="2303462" cy="0"/>
          </a:xfrm>
        </p:spPr>
        <p:txBody>
          <a:bodyPr>
            <a:normAutofit fontScale="25000" lnSpcReduction="20000"/>
          </a:bodyPr>
          <a:lstStyle/>
          <a:p>
            <a:endParaRPr lang="en-AU" dirty="0"/>
          </a:p>
        </p:txBody>
      </p:sp>
      <p:sp>
        <p:nvSpPr>
          <p:cNvPr id="25" name="Text Placeholder 24">
            <a:extLst>
              <a:ext uri="{FF2B5EF4-FFF2-40B4-BE49-F238E27FC236}">
                <a16:creationId xmlns:a16="http://schemas.microsoft.com/office/drawing/2014/main" id="{7C39D32A-D891-8CDA-CEF0-C61B5CDE2EE7}"/>
              </a:ext>
            </a:extLst>
          </p:cNvPr>
          <p:cNvSpPr>
            <a:spLocks noGrp="1"/>
          </p:cNvSpPr>
          <p:nvPr>
            <p:ph type="body" sz="quarter" idx="69"/>
          </p:nvPr>
        </p:nvSpPr>
        <p:spPr/>
        <p:txBody>
          <a:bodyPr/>
          <a:lstStyle/>
          <a:p>
            <a:endParaRPr lang="en-AU"/>
          </a:p>
        </p:txBody>
      </p:sp>
      <p:sp>
        <p:nvSpPr>
          <p:cNvPr id="2" name="Title 1">
            <a:extLst>
              <a:ext uri="{FF2B5EF4-FFF2-40B4-BE49-F238E27FC236}">
                <a16:creationId xmlns:a16="http://schemas.microsoft.com/office/drawing/2014/main" id="{85026830-BBF9-2D6E-A7DA-7644A162EF19}"/>
              </a:ext>
            </a:extLst>
          </p:cNvPr>
          <p:cNvSpPr>
            <a:spLocks noGrp="1"/>
          </p:cNvSpPr>
          <p:nvPr>
            <p:ph type="title"/>
          </p:nvPr>
        </p:nvSpPr>
        <p:spPr>
          <a:xfrm>
            <a:off x="709613" y="723901"/>
            <a:ext cx="10453687" cy="324000"/>
          </a:xfrm>
        </p:spPr>
        <p:txBody>
          <a:bodyPr/>
          <a:lstStyle/>
          <a:p>
            <a:r>
              <a:rPr lang="en-AU" dirty="0"/>
              <a:t>Game Plan Overview</a:t>
            </a:r>
          </a:p>
        </p:txBody>
      </p:sp>
      <p:sp>
        <p:nvSpPr>
          <p:cNvPr id="7" name="Text Placeholder 6">
            <a:extLst>
              <a:ext uri="{FF2B5EF4-FFF2-40B4-BE49-F238E27FC236}">
                <a16:creationId xmlns:a16="http://schemas.microsoft.com/office/drawing/2014/main" id="{D563A3C1-3BED-1623-1B77-F15EEEF8204E}"/>
              </a:ext>
            </a:extLst>
          </p:cNvPr>
          <p:cNvSpPr>
            <a:spLocks noGrp="1"/>
          </p:cNvSpPr>
          <p:nvPr>
            <p:ph type="body" sz="quarter" idx="13"/>
          </p:nvPr>
        </p:nvSpPr>
        <p:spPr>
          <a:xfrm>
            <a:off x="709612" y="1047750"/>
            <a:ext cx="10453687" cy="324000"/>
          </a:xfrm>
        </p:spPr>
        <p:txBody>
          <a:bodyPr/>
          <a:lstStyle/>
          <a:p>
            <a:r>
              <a:rPr lang="en-AU" dirty="0"/>
              <a:t>Game Plan for Clubs</a:t>
            </a:r>
          </a:p>
        </p:txBody>
      </p:sp>
      <p:sp>
        <p:nvSpPr>
          <p:cNvPr id="26" name="Text Placeholder 25">
            <a:extLst>
              <a:ext uri="{FF2B5EF4-FFF2-40B4-BE49-F238E27FC236}">
                <a16:creationId xmlns:a16="http://schemas.microsoft.com/office/drawing/2014/main" id="{B3C9FBB1-D32B-09C0-D35A-1C5DCF5A1648}"/>
              </a:ext>
            </a:extLst>
          </p:cNvPr>
          <p:cNvSpPr>
            <a:spLocks noGrp="1"/>
          </p:cNvSpPr>
          <p:nvPr>
            <p:ph type="body" sz="quarter" idx="70"/>
          </p:nvPr>
        </p:nvSpPr>
        <p:spPr/>
        <p:txBody>
          <a:bodyPr/>
          <a:lstStyle/>
          <a:p>
            <a:r>
              <a:rPr lang="da-DK" dirty="0"/>
              <a:t>Over 3900 Clubs registered</a:t>
            </a:r>
          </a:p>
          <a:p>
            <a:pPr lvl="1"/>
            <a:r>
              <a:rPr lang="de-DE" dirty="0"/>
              <a:t>Game Plan for Clubs was launched in December 2020. Since then there have been over 3900 Clubs registered and started their capability building journey.</a:t>
            </a:r>
            <a:endParaRPr lang="en-AU" dirty="0"/>
          </a:p>
        </p:txBody>
      </p:sp>
      <p:sp>
        <p:nvSpPr>
          <p:cNvPr id="27" name="Text Placeholder 26">
            <a:extLst>
              <a:ext uri="{FF2B5EF4-FFF2-40B4-BE49-F238E27FC236}">
                <a16:creationId xmlns:a16="http://schemas.microsoft.com/office/drawing/2014/main" id="{D9FA245B-472B-368B-F7CC-F6ED71C53500}"/>
              </a:ext>
            </a:extLst>
          </p:cNvPr>
          <p:cNvSpPr>
            <a:spLocks noGrp="1"/>
          </p:cNvSpPr>
          <p:nvPr>
            <p:ph type="body" sz="quarter" idx="71"/>
          </p:nvPr>
        </p:nvSpPr>
        <p:spPr/>
        <p:txBody>
          <a:bodyPr/>
          <a:lstStyle/>
          <a:p>
            <a:r>
              <a:rPr lang="da-DK" dirty="0"/>
              <a:t>Tailored to the club user</a:t>
            </a:r>
          </a:p>
          <a:p>
            <a:pPr lvl="1"/>
            <a:r>
              <a:rPr lang="de-DE" dirty="0"/>
              <a:t>Game Plan allows clubs to build their profile and set their priorities to tailor the experience to them, enabling club leaders to focus on high priority modules.</a:t>
            </a:r>
            <a:endParaRPr lang="en-AU" dirty="0"/>
          </a:p>
        </p:txBody>
      </p:sp>
      <p:sp>
        <p:nvSpPr>
          <p:cNvPr id="28" name="Text Placeholder 27">
            <a:extLst>
              <a:ext uri="{FF2B5EF4-FFF2-40B4-BE49-F238E27FC236}">
                <a16:creationId xmlns:a16="http://schemas.microsoft.com/office/drawing/2014/main" id="{8F8F9F46-42D9-18E1-DFBC-B164C22BD949}"/>
              </a:ext>
            </a:extLst>
          </p:cNvPr>
          <p:cNvSpPr>
            <a:spLocks noGrp="1"/>
          </p:cNvSpPr>
          <p:nvPr>
            <p:ph type="body" sz="quarter" idx="72"/>
          </p:nvPr>
        </p:nvSpPr>
        <p:spPr/>
        <p:txBody>
          <a:bodyPr/>
          <a:lstStyle/>
          <a:p>
            <a:r>
              <a:rPr lang="da-DK" dirty="0"/>
              <a:t>Capability Building Focus</a:t>
            </a:r>
          </a:p>
          <a:p>
            <a:pPr lvl="1"/>
            <a:r>
              <a:rPr lang="de-DE" dirty="0"/>
              <a:t>Identifying current maturity across modules helps identify areas of need in relation to organisation capability. Building plans with relevant resources sets clubs on a positive path forward.</a:t>
            </a:r>
            <a:endParaRPr lang="en-AU" dirty="0"/>
          </a:p>
        </p:txBody>
      </p:sp>
      <p:sp>
        <p:nvSpPr>
          <p:cNvPr id="29" name="Text Placeholder 28">
            <a:extLst>
              <a:ext uri="{FF2B5EF4-FFF2-40B4-BE49-F238E27FC236}">
                <a16:creationId xmlns:a16="http://schemas.microsoft.com/office/drawing/2014/main" id="{11464F7B-1E92-4068-A04A-F394E3617136}"/>
              </a:ext>
            </a:extLst>
          </p:cNvPr>
          <p:cNvSpPr>
            <a:spLocks noGrp="1"/>
          </p:cNvSpPr>
          <p:nvPr>
            <p:ph type="body" sz="quarter" idx="73"/>
          </p:nvPr>
        </p:nvSpPr>
        <p:spPr/>
        <p:txBody>
          <a:bodyPr/>
          <a:lstStyle/>
          <a:p>
            <a:r>
              <a:rPr lang="da-DK" dirty="0"/>
              <a:t>Sport Customisation</a:t>
            </a:r>
          </a:p>
          <a:p>
            <a:pPr lvl="1"/>
            <a:r>
              <a:rPr lang="de-DE" dirty="0"/>
              <a:t>24 NSOs have done some customisation in Game Plan to ensure images and questions connect with club users. There are further sports in the pipeline.</a:t>
            </a:r>
            <a:endParaRPr lang="en-AU" dirty="0"/>
          </a:p>
        </p:txBody>
      </p:sp>
      <p:sp>
        <p:nvSpPr>
          <p:cNvPr id="8" name="Slide Number Placeholder 7">
            <a:extLst>
              <a:ext uri="{FF2B5EF4-FFF2-40B4-BE49-F238E27FC236}">
                <a16:creationId xmlns:a16="http://schemas.microsoft.com/office/drawing/2014/main" id="{117AC6CE-A3CB-9E5D-DB11-D75A2A2859C7}"/>
              </a:ext>
            </a:extLst>
          </p:cNvPr>
          <p:cNvSpPr>
            <a:spLocks noGrp="1"/>
          </p:cNvSpPr>
          <p:nvPr>
            <p:ph type="sldNum" sz="quarter" idx="11"/>
          </p:nvPr>
        </p:nvSpPr>
        <p:spPr/>
        <p:txBody>
          <a:bodyPr/>
          <a:lstStyle/>
          <a:p>
            <a:fld id="{7358F1CF-39AF-46DE-B4E5-5FCC7D3E4E8E}" type="slidenum">
              <a:rPr lang="en-AU" smtClean="0"/>
              <a:pPr/>
              <a:t>4</a:t>
            </a:fld>
            <a:endParaRPr lang="en-AU"/>
          </a:p>
        </p:txBody>
      </p:sp>
    </p:spTree>
    <p:extLst>
      <p:ext uri="{BB962C8B-B14F-4D97-AF65-F5344CB8AC3E}">
        <p14:creationId xmlns:p14="http://schemas.microsoft.com/office/powerpoint/2010/main" val="1271176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6F696E-3BB2-DEF1-C202-B7B311C06981}"/>
              </a:ext>
            </a:extLst>
          </p:cNvPr>
          <p:cNvSpPr>
            <a:spLocks noGrp="1"/>
          </p:cNvSpPr>
          <p:nvPr>
            <p:ph type="title" idx="4294967295"/>
          </p:nvPr>
        </p:nvSpPr>
        <p:spPr>
          <a:xfrm>
            <a:off x="709613" y="2857500"/>
            <a:ext cx="2989932" cy="6477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800" i="0" u="none" strike="noStrike" kern="1200" spc="0" normalizeH="0" noProof="0" dirty="0">
                <a:ln>
                  <a:noFill/>
                </a:ln>
                <a:solidFill>
                  <a:schemeClr val="bg1"/>
                </a:solidFill>
                <a:effectLst/>
                <a:uLnTx/>
                <a:uFillTx/>
                <a:latin typeface="+mn-lt"/>
                <a:ea typeface="+mn-ea"/>
                <a:cs typeface="+mn-cs"/>
              </a:rPr>
              <a:t>Further information </a:t>
            </a:r>
            <a:br>
              <a:rPr kumimoji="0" lang="en-US" sz="1800" i="0" u="none" strike="noStrike" kern="1200" spc="0" normalizeH="0" noProof="0" dirty="0">
                <a:ln>
                  <a:noFill/>
                </a:ln>
                <a:solidFill>
                  <a:schemeClr val="bg1"/>
                </a:solidFill>
                <a:effectLst/>
                <a:uLnTx/>
                <a:uFillTx/>
                <a:latin typeface="+mn-lt"/>
                <a:ea typeface="+mn-ea"/>
                <a:cs typeface="+mn-cs"/>
              </a:rPr>
            </a:br>
            <a:r>
              <a:rPr kumimoji="0" lang="en-US" sz="1800" i="0" u="none" strike="noStrike" kern="1200" spc="0" normalizeH="0" noProof="0" dirty="0">
                <a:ln>
                  <a:noFill/>
                </a:ln>
                <a:solidFill>
                  <a:schemeClr val="bg1"/>
                </a:solidFill>
                <a:effectLst/>
                <a:uLnTx/>
                <a:uFillTx/>
                <a:latin typeface="+mn-lt"/>
                <a:ea typeface="+mn-ea"/>
                <a:cs typeface="+mn-cs"/>
              </a:rPr>
              <a:t>Steve Marquis</a:t>
            </a:r>
            <a:br>
              <a:rPr kumimoji="0" lang="en-US" sz="1800" i="0" u="none" strike="noStrike" kern="1200" spc="0" normalizeH="0" noProof="0" dirty="0">
                <a:ln>
                  <a:noFill/>
                </a:ln>
                <a:solidFill>
                  <a:schemeClr val="bg1"/>
                </a:solidFill>
                <a:effectLst/>
                <a:uLnTx/>
                <a:uFillTx/>
                <a:latin typeface="+mn-lt"/>
                <a:ea typeface="+mn-ea"/>
                <a:cs typeface="+mn-cs"/>
              </a:rPr>
            </a:br>
            <a:r>
              <a:rPr kumimoji="0" lang="en-US" sz="1800" b="0" i="0" u="none" strike="noStrike" kern="1200" spc="0" normalizeH="0" noProof="0" dirty="0">
                <a:ln>
                  <a:noFill/>
                </a:ln>
                <a:solidFill>
                  <a:schemeClr val="bg1"/>
                </a:solidFill>
                <a:effectLst/>
                <a:uLnTx/>
                <a:uFillTx/>
                <a:latin typeface="+mn-lt"/>
                <a:ea typeface="+mn-ea"/>
                <a:cs typeface="+mn-cs"/>
              </a:rPr>
              <a:t>steven.marquis@ausport.gov.au</a:t>
            </a:r>
            <a:endParaRPr kumimoji="0" lang="en-AU" sz="1800" b="0" i="0" u="none" strike="noStrike" kern="1200" spc="0" normalizeH="0" noProof="0" dirty="0">
              <a:ln>
                <a:noFill/>
              </a:ln>
              <a:solidFill>
                <a:schemeClr val="bg1"/>
              </a:solidFill>
              <a:effectLst/>
              <a:uLnTx/>
              <a:uFillTx/>
              <a:latin typeface="+mn-lt"/>
              <a:ea typeface="+mn-ea"/>
              <a:cs typeface="+mn-cs"/>
            </a:endParaRPr>
          </a:p>
        </p:txBody>
      </p:sp>
      <p:sp>
        <p:nvSpPr>
          <p:cNvPr id="3" name="Text Placeholder 2">
            <a:extLst>
              <a:ext uri="{FF2B5EF4-FFF2-40B4-BE49-F238E27FC236}">
                <a16:creationId xmlns:a16="http://schemas.microsoft.com/office/drawing/2014/main" id="{B7681C64-4212-8D03-2896-60107AFAE36D}"/>
              </a:ext>
            </a:extLst>
          </p:cNvPr>
          <p:cNvSpPr>
            <a:spLocks noGrp="1"/>
          </p:cNvSpPr>
          <p:nvPr>
            <p:ph type="body" sz="quarter" idx="11"/>
          </p:nvPr>
        </p:nvSpPr>
        <p:spPr/>
        <p:txBody>
          <a:bodyPr/>
          <a:lstStyle/>
          <a:p>
            <a:pPr lvl="0"/>
            <a:r>
              <a:rPr lang="en-US"/>
              <a:t>ausport.gov.au</a:t>
            </a:r>
            <a:endParaRPr lang="en-AU" dirty="0"/>
          </a:p>
        </p:txBody>
      </p:sp>
      <p:sp>
        <p:nvSpPr>
          <p:cNvPr id="4" name="Text Placeholder 3">
            <a:extLst>
              <a:ext uri="{FF2B5EF4-FFF2-40B4-BE49-F238E27FC236}">
                <a16:creationId xmlns:a16="http://schemas.microsoft.com/office/drawing/2014/main" id="{15F192C3-4F06-3BA5-9B8C-2D19A9C4F08F}"/>
              </a:ext>
            </a:extLst>
          </p:cNvPr>
          <p:cNvSpPr>
            <a:spLocks noGrp="1"/>
          </p:cNvSpPr>
          <p:nvPr>
            <p:ph type="body" sz="quarter" idx="12"/>
          </p:nvPr>
        </p:nvSpPr>
        <p:spPr/>
        <p:txBody>
          <a:bodyPr/>
          <a:lstStyle/>
          <a:p>
            <a:pPr lvl="0"/>
            <a:r>
              <a:rPr lang="en-US"/>
              <a:t>Leverrier Street Bruce ACT 2617 </a:t>
            </a:r>
            <a:br>
              <a:rPr lang="en-US"/>
            </a:br>
            <a:r>
              <a:rPr lang="en-US"/>
              <a:t>PO Box 176 Belconnen ACT 2616 </a:t>
            </a:r>
            <a:br>
              <a:rPr lang="en-US"/>
            </a:br>
            <a:r>
              <a:rPr lang="en-US"/>
              <a:t>+61 2 6214 1111</a:t>
            </a:r>
            <a:endParaRPr lang="en-AU" dirty="0"/>
          </a:p>
        </p:txBody>
      </p:sp>
    </p:spTree>
    <p:extLst>
      <p:ext uri="{BB962C8B-B14F-4D97-AF65-F5344CB8AC3E}">
        <p14:creationId xmlns:p14="http://schemas.microsoft.com/office/powerpoint/2010/main" val="2707315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9A10DFA-D8CB-7030-244B-9D5A0FA594CE}"/>
              </a:ext>
              <a:ext uri="{C183D7F6-B498-43B3-948B-1728B52AA6E4}">
                <adec:decorative xmlns:adec="http://schemas.microsoft.com/office/drawing/2017/decorative" val="1"/>
              </a:ext>
            </a:extLst>
          </p:cNvPr>
          <p:cNvSpPr>
            <a:spLocks noGrp="1"/>
          </p:cNvSpPr>
          <p:nvPr>
            <p:ph type="pic" sz="quarter" idx="54"/>
          </p:nvPr>
        </p:nvSpPr>
        <p:spPr/>
        <p:txBody>
          <a:bodyPr/>
          <a:lstStyle/>
          <a:p>
            <a:endParaRPr lang="en-AU"/>
          </a:p>
        </p:txBody>
      </p:sp>
      <p:sp>
        <p:nvSpPr>
          <p:cNvPr id="3" name="Picture Placeholder 2">
            <a:extLst>
              <a:ext uri="{FF2B5EF4-FFF2-40B4-BE49-F238E27FC236}">
                <a16:creationId xmlns:a16="http://schemas.microsoft.com/office/drawing/2014/main" id="{FAD87393-2E1B-DF38-B553-F30CEB41FD1B}"/>
              </a:ext>
              <a:ext uri="{C183D7F6-B498-43B3-948B-1728B52AA6E4}">
                <adec:decorative xmlns:adec="http://schemas.microsoft.com/office/drawing/2017/decorative" val="1"/>
              </a:ext>
            </a:extLst>
          </p:cNvPr>
          <p:cNvSpPr>
            <a:spLocks noGrp="1"/>
          </p:cNvSpPr>
          <p:nvPr>
            <p:ph type="pic" sz="quarter" idx="55"/>
          </p:nvPr>
        </p:nvSpPr>
        <p:spPr/>
        <p:txBody>
          <a:bodyPr/>
          <a:lstStyle/>
          <a:p>
            <a:endParaRPr lang="en-AU"/>
          </a:p>
        </p:txBody>
      </p:sp>
      <p:pic>
        <p:nvPicPr>
          <p:cNvPr id="13" name="Picture Placeholder 12" descr="A child riding a skateboard on a ramp&#10;&#10;Description automatically generated with low confidence">
            <a:extLst>
              <a:ext uri="{FF2B5EF4-FFF2-40B4-BE49-F238E27FC236}">
                <a16:creationId xmlns:a16="http://schemas.microsoft.com/office/drawing/2014/main" id="{D0F00B1A-05D7-F815-DABC-3BDF576B4260}"/>
              </a:ext>
            </a:extLst>
          </p:cNvPr>
          <p:cNvPicPr>
            <a:picLocks noGrp="1" noChangeAspect="1"/>
          </p:cNvPicPr>
          <p:nvPr>
            <p:ph type="pic" sz="quarter" idx="51"/>
          </p:nvPr>
        </p:nvPicPr>
        <p:blipFill>
          <a:blip r:embed="rId2">
            <a:extLst>
              <a:ext uri="{28A0092B-C50C-407E-A947-70E740481C1C}">
                <a14:useLocalDpi xmlns:a14="http://schemas.microsoft.com/office/drawing/2010/main" val="0"/>
              </a:ext>
            </a:extLst>
          </a:blip>
          <a:srcRect l="9866" r="9866"/>
          <a:stretch>
            <a:fillRect/>
          </a:stretch>
        </p:blipFill>
        <p:spPr/>
      </p:pic>
      <p:sp>
        <p:nvSpPr>
          <p:cNvPr id="5" name="Content Placeholder 4">
            <a:extLst>
              <a:ext uri="{FF2B5EF4-FFF2-40B4-BE49-F238E27FC236}">
                <a16:creationId xmlns:a16="http://schemas.microsoft.com/office/drawing/2014/main" id="{41178EDB-A176-B91A-AB9E-C2EAABF300BD}"/>
              </a:ext>
            </a:extLst>
          </p:cNvPr>
          <p:cNvSpPr>
            <a:spLocks noGrp="1"/>
          </p:cNvSpPr>
          <p:nvPr>
            <p:ph sz="quarter" idx="78"/>
          </p:nvPr>
        </p:nvSpPr>
        <p:spPr>
          <a:xfrm>
            <a:off x="5421313" y="838201"/>
            <a:ext cx="820096" cy="717591"/>
          </a:xfrm>
        </p:spPr>
        <p:txBody>
          <a:bodyPr/>
          <a:lstStyle/>
          <a:p>
            <a:r>
              <a:rPr lang="en-AU" dirty="0"/>
              <a:t>100%</a:t>
            </a:r>
          </a:p>
        </p:txBody>
      </p:sp>
      <p:sp>
        <p:nvSpPr>
          <p:cNvPr id="6" name="Content Placeholder 5">
            <a:extLst>
              <a:ext uri="{FF2B5EF4-FFF2-40B4-BE49-F238E27FC236}">
                <a16:creationId xmlns:a16="http://schemas.microsoft.com/office/drawing/2014/main" id="{0CFB2890-39D9-51F4-1840-A1965107C32E}"/>
              </a:ext>
            </a:extLst>
          </p:cNvPr>
          <p:cNvSpPr>
            <a:spLocks noGrp="1"/>
          </p:cNvSpPr>
          <p:nvPr>
            <p:ph sz="quarter" idx="79"/>
          </p:nvPr>
        </p:nvSpPr>
        <p:spPr>
          <a:xfrm>
            <a:off x="5421313" y="3730050"/>
            <a:ext cx="987876" cy="717591"/>
          </a:xfrm>
        </p:spPr>
        <p:txBody>
          <a:bodyPr/>
          <a:lstStyle/>
          <a:p>
            <a:r>
              <a:rPr lang="en-AU" dirty="0"/>
              <a:t>Action</a:t>
            </a:r>
          </a:p>
        </p:txBody>
      </p:sp>
      <p:sp>
        <p:nvSpPr>
          <p:cNvPr id="7" name="Text Placeholder 6">
            <a:extLst>
              <a:ext uri="{FF2B5EF4-FFF2-40B4-BE49-F238E27FC236}">
                <a16:creationId xmlns:a16="http://schemas.microsoft.com/office/drawing/2014/main" id="{435E97C4-3DC5-AEC7-1304-8EC0727A457A}"/>
              </a:ext>
            </a:extLst>
          </p:cNvPr>
          <p:cNvSpPr>
            <a:spLocks noGrp="1"/>
          </p:cNvSpPr>
          <p:nvPr>
            <p:ph type="body" sz="quarter" idx="80"/>
          </p:nvPr>
        </p:nvSpPr>
        <p:spPr/>
        <p:txBody>
          <a:bodyPr/>
          <a:lstStyle/>
          <a:p>
            <a:r>
              <a:rPr lang="da-DK" dirty="0"/>
              <a:t>Sport Governance Standards</a:t>
            </a:r>
          </a:p>
          <a:p>
            <a:pPr lvl="1"/>
            <a:r>
              <a:rPr lang="de-DE" dirty="0"/>
              <a:t>With the transition to Game Plan for the Sports Governance Standards Survey, 100% of funded NSO/Ds submitted their annual response.</a:t>
            </a:r>
            <a:endParaRPr lang="en-AU" dirty="0"/>
          </a:p>
          <a:p>
            <a:endParaRPr lang="en-AU" dirty="0"/>
          </a:p>
        </p:txBody>
      </p:sp>
      <p:sp>
        <p:nvSpPr>
          <p:cNvPr id="8" name="Text Placeholder 7">
            <a:extLst>
              <a:ext uri="{FF2B5EF4-FFF2-40B4-BE49-F238E27FC236}">
                <a16:creationId xmlns:a16="http://schemas.microsoft.com/office/drawing/2014/main" id="{E510D9A3-0DC5-A4AE-B515-25CC636ADB02}"/>
              </a:ext>
            </a:extLst>
          </p:cNvPr>
          <p:cNvSpPr>
            <a:spLocks noGrp="1"/>
          </p:cNvSpPr>
          <p:nvPr>
            <p:ph type="body" sz="quarter" idx="81"/>
          </p:nvPr>
        </p:nvSpPr>
        <p:spPr/>
        <p:txBody>
          <a:bodyPr/>
          <a:lstStyle/>
          <a:p>
            <a:r>
              <a:rPr lang="da-DK" dirty="0"/>
              <a:t>GOE Planning</a:t>
            </a:r>
          </a:p>
          <a:p>
            <a:pPr lvl="1"/>
            <a:r>
              <a:rPr lang="de-DE" dirty="0"/>
              <a:t>An activity based Action Plan has supported the GOE Planning process. Feedback from CEOs indicated the process was simple, intuitive and a positive experience.</a:t>
            </a:r>
            <a:endParaRPr lang="en-AU" dirty="0"/>
          </a:p>
        </p:txBody>
      </p:sp>
      <p:sp>
        <p:nvSpPr>
          <p:cNvPr id="9" name="Title 8">
            <a:extLst>
              <a:ext uri="{FF2B5EF4-FFF2-40B4-BE49-F238E27FC236}">
                <a16:creationId xmlns:a16="http://schemas.microsoft.com/office/drawing/2014/main" id="{A697DD69-BDDF-6A32-3CA6-209C451C728B}"/>
              </a:ext>
            </a:extLst>
          </p:cNvPr>
          <p:cNvSpPr>
            <a:spLocks noGrp="1"/>
          </p:cNvSpPr>
          <p:nvPr>
            <p:ph type="title"/>
          </p:nvPr>
        </p:nvSpPr>
        <p:spPr/>
        <p:txBody>
          <a:bodyPr/>
          <a:lstStyle/>
          <a:p>
            <a:r>
              <a:rPr lang="en-AU" dirty="0"/>
              <a:t>Game Plan Overview</a:t>
            </a:r>
          </a:p>
        </p:txBody>
      </p:sp>
      <p:sp>
        <p:nvSpPr>
          <p:cNvPr id="10" name="Text Placeholder 9">
            <a:extLst>
              <a:ext uri="{FF2B5EF4-FFF2-40B4-BE49-F238E27FC236}">
                <a16:creationId xmlns:a16="http://schemas.microsoft.com/office/drawing/2014/main" id="{9D1B4440-B130-4E13-B131-1F9E0FBBC5F9}"/>
              </a:ext>
            </a:extLst>
          </p:cNvPr>
          <p:cNvSpPr>
            <a:spLocks noGrp="1"/>
          </p:cNvSpPr>
          <p:nvPr>
            <p:ph type="body" sz="quarter" idx="13"/>
          </p:nvPr>
        </p:nvSpPr>
        <p:spPr>
          <a:xfrm>
            <a:off x="709613" y="1047750"/>
            <a:ext cx="4114800" cy="324000"/>
          </a:xfrm>
        </p:spPr>
        <p:txBody>
          <a:bodyPr/>
          <a:lstStyle/>
          <a:p>
            <a:r>
              <a:rPr lang="en-AU" dirty="0"/>
              <a:t>Game Plan for Peak bodies</a:t>
            </a:r>
          </a:p>
        </p:txBody>
      </p:sp>
      <p:sp>
        <p:nvSpPr>
          <p:cNvPr id="11" name="Content Placeholder 10">
            <a:extLst>
              <a:ext uri="{FF2B5EF4-FFF2-40B4-BE49-F238E27FC236}">
                <a16:creationId xmlns:a16="http://schemas.microsoft.com/office/drawing/2014/main" id="{3F87F4CF-8828-A4A0-32C5-D09AF7B758AE}"/>
              </a:ext>
            </a:extLst>
          </p:cNvPr>
          <p:cNvSpPr>
            <a:spLocks noGrp="1"/>
          </p:cNvSpPr>
          <p:nvPr>
            <p:ph sz="quarter" idx="12"/>
          </p:nvPr>
        </p:nvSpPr>
        <p:spPr/>
        <p:txBody>
          <a:bodyPr/>
          <a:lstStyle/>
          <a:p>
            <a:endParaRPr lang="da-DK" dirty="0"/>
          </a:p>
          <a:p>
            <a:pPr lvl="1"/>
            <a:r>
              <a:rPr lang="de-DE" dirty="0"/>
              <a:t>With a focus on supporting capability building at all layers of the sector, Game Plan for NSO/Ds was launched in April 2023. Utilising the existing Sports Governance Standards and associated GOE Planning process we were able to enhance the process through the use of Game Plan.</a:t>
            </a:r>
          </a:p>
          <a:p>
            <a:pPr lvl="1"/>
            <a:r>
              <a:rPr lang="de-DE" dirty="0"/>
              <a:t>Utilising key automation features SGS assessments were complete, approved by board chairs and use sport tiering to populate expected scores, suggested activities in action plans and generate reports to drive analysis and action. </a:t>
            </a:r>
          </a:p>
          <a:p>
            <a:pPr lvl="1"/>
            <a:r>
              <a:rPr lang="de-DE" dirty="0"/>
              <a:t>With this process successfully implemented, tested and user familiarity, we can now launch future modules to focus on key organisational modules relevant to each layer of the sector. The Finance module is scheduled for deployment October 2023. </a:t>
            </a:r>
          </a:p>
          <a:p>
            <a:pPr lvl="1"/>
            <a:r>
              <a:rPr lang="de-DE" dirty="0"/>
              <a:t>Utilising data to support other factors and indicators highlights opportunities to address areas of greatest need and impact in enhancing the delivery of sport. </a:t>
            </a:r>
          </a:p>
          <a:p>
            <a:endParaRPr lang="en-AU" dirty="0"/>
          </a:p>
        </p:txBody>
      </p:sp>
      <p:sp>
        <p:nvSpPr>
          <p:cNvPr id="12" name="Slide Number Placeholder 11">
            <a:extLst>
              <a:ext uri="{FF2B5EF4-FFF2-40B4-BE49-F238E27FC236}">
                <a16:creationId xmlns:a16="http://schemas.microsoft.com/office/drawing/2014/main" id="{E45C791E-177B-3C14-B202-0219F3578170}"/>
              </a:ext>
            </a:extLst>
          </p:cNvPr>
          <p:cNvSpPr>
            <a:spLocks noGrp="1"/>
          </p:cNvSpPr>
          <p:nvPr>
            <p:ph type="sldNum" sz="quarter" idx="11"/>
          </p:nvPr>
        </p:nvSpPr>
        <p:spPr/>
        <p:txBody>
          <a:bodyPr/>
          <a:lstStyle/>
          <a:p>
            <a:fld id="{7358F1CF-39AF-46DE-B4E5-5FCC7D3E4E8E}" type="slidenum">
              <a:rPr lang="en-AU" smtClean="0"/>
              <a:pPr/>
              <a:t>5</a:t>
            </a:fld>
            <a:endParaRPr lang="en-AU"/>
          </a:p>
        </p:txBody>
      </p:sp>
      <p:pic>
        <p:nvPicPr>
          <p:cNvPr id="14" name="Picture Placeholder 22" descr="A person playing field hockey in the rain&#10;&#10;Description automatically generated with low confidence">
            <a:extLst>
              <a:ext uri="{FF2B5EF4-FFF2-40B4-BE49-F238E27FC236}">
                <a16:creationId xmlns:a16="http://schemas.microsoft.com/office/drawing/2014/main" id="{B38C823D-5ECB-B293-3D80-33294ED7108D}"/>
              </a:ext>
            </a:extLst>
          </p:cNvPr>
          <p:cNvPicPr>
            <a:picLocks noChangeAspect="1"/>
          </p:cNvPicPr>
          <p:nvPr/>
        </p:nvPicPr>
        <p:blipFill>
          <a:blip r:embed="rId3">
            <a:extLst>
              <a:ext uri="{28A0092B-C50C-407E-A947-70E740481C1C}">
                <a14:useLocalDpi xmlns:a14="http://schemas.microsoft.com/office/drawing/2010/main" val="0"/>
              </a:ext>
            </a:extLst>
          </a:blip>
          <a:srcRect l="5781" r="5781"/>
          <a:stretch>
            <a:fillRect/>
          </a:stretch>
        </p:blipFill>
        <p:spPr>
          <a:xfrm>
            <a:off x="8125212" y="723899"/>
            <a:ext cx="3185335" cy="5402263"/>
          </a:xfrm>
          <a:custGeom>
            <a:avLst/>
            <a:gdLst>
              <a:gd name="connsiteX0" fmla="*/ 0 w 5749636"/>
              <a:gd name="connsiteY0" fmla="*/ 0 h 6858000"/>
              <a:gd name="connsiteX1" fmla="*/ 5749636 w 5749636"/>
              <a:gd name="connsiteY1" fmla="*/ 0 h 6858000"/>
              <a:gd name="connsiteX2" fmla="*/ 5749636 w 5749636"/>
              <a:gd name="connsiteY2" fmla="*/ 6858000 h 6858000"/>
              <a:gd name="connsiteX3" fmla="*/ 0 w 57496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49636" h="6858000">
                <a:moveTo>
                  <a:pt x="0" y="0"/>
                </a:moveTo>
                <a:lnTo>
                  <a:pt x="5749636" y="0"/>
                </a:lnTo>
                <a:lnTo>
                  <a:pt x="5749636" y="6858000"/>
                </a:lnTo>
                <a:lnTo>
                  <a:pt x="0" y="6858000"/>
                </a:lnTo>
                <a:close/>
              </a:path>
            </a:pathLst>
          </a:custGeom>
        </p:spPr>
      </p:pic>
    </p:spTree>
    <p:extLst>
      <p:ext uri="{BB962C8B-B14F-4D97-AF65-F5344CB8AC3E}">
        <p14:creationId xmlns:p14="http://schemas.microsoft.com/office/powerpoint/2010/main" val="3815226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5EED-3E02-5DCE-D71D-2E5D2AE378E1}"/>
              </a:ext>
            </a:extLst>
          </p:cNvPr>
          <p:cNvSpPr>
            <a:spLocks noGrp="1"/>
          </p:cNvSpPr>
          <p:nvPr>
            <p:ph type="title"/>
          </p:nvPr>
        </p:nvSpPr>
        <p:spPr/>
        <p:txBody>
          <a:bodyPr/>
          <a:lstStyle/>
          <a:p>
            <a:r>
              <a:rPr lang="en-AU" dirty="0"/>
              <a:t>Capability Building</a:t>
            </a:r>
          </a:p>
        </p:txBody>
      </p:sp>
      <p:sp>
        <p:nvSpPr>
          <p:cNvPr id="3" name="Content Placeholder 2">
            <a:extLst>
              <a:ext uri="{FF2B5EF4-FFF2-40B4-BE49-F238E27FC236}">
                <a16:creationId xmlns:a16="http://schemas.microsoft.com/office/drawing/2014/main" id="{0ADF7A3A-B379-19DB-6A01-1197902CF89F}"/>
              </a:ext>
            </a:extLst>
          </p:cNvPr>
          <p:cNvSpPr>
            <a:spLocks noGrp="1"/>
          </p:cNvSpPr>
          <p:nvPr>
            <p:ph sz="quarter" idx="12"/>
          </p:nvPr>
        </p:nvSpPr>
        <p:spPr/>
        <p:txBody>
          <a:bodyPr>
            <a:noAutofit/>
          </a:bodyPr>
          <a:lstStyle/>
          <a:p>
            <a:r>
              <a:rPr lang="da-DK" dirty="0"/>
              <a:t>Capabilty vs Performance</a:t>
            </a:r>
          </a:p>
          <a:p>
            <a:pPr lvl="2"/>
            <a:r>
              <a:rPr lang="en-US" dirty="0"/>
              <a:t>Capability is the organisation and broader sport system’s ability to delivery in key areas of sport delivery.</a:t>
            </a:r>
          </a:p>
          <a:p>
            <a:pPr lvl="2"/>
            <a:r>
              <a:rPr lang="en-US" dirty="0"/>
              <a:t>Building capability helps increase the ability to provide structure, support and delivery of key elements of operations.</a:t>
            </a:r>
          </a:p>
          <a:p>
            <a:pPr lvl="2"/>
            <a:r>
              <a:rPr lang="en-US" dirty="0"/>
              <a:t>Some elements are led by internal drivers and leading a sustainable sport while others are driven by broader goals of participation, community engagement and competition.</a:t>
            </a:r>
          </a:p>
          <a:p>
            <a:pPr lvl="2"/>
            <a:r>
              <a:rPr lang="en-US" dirty="0"/>
              <a:t>Performance is an indicator of how well these capabilities are actioned and implemented to meet strategic and operational goals.</a:t>
            </a:r>
            <a:endParaRPr lang="en-AU" dirty="0"/>
          </a:p>
        </p:txBody>
      </p:sp>
      <p:sp>
        <p:nvSpPr>
          <p:cNvPr id="5" name="Content Placeholder 4">
            <a:extLst>
              <a:ext uri="{FF2B5EF4-FFF2-40B4-BE49-F238E27FC236}">
                <a16:creationId xmlns:a16="http://schemas.microsoft.com/office/drawing/2014/main" id="{F7A18E3A-804D-8EFE-E344-773DC5B0D6A7}"/>
              </a:ext>
            </a:extLst>
          </p:cNvPr>
          <p:cNvSpPr>
            <a:spLocks noGrp="1"/>
          </p:cNvSpPr>
          <p:nvPr>
            <p:ph sz="quarter" idx="14"/>
          </p:nvPr>
        </p:nvSpPr>
        <p:spPr/>
        <p:txBody>
          <a:bodyPr/>
          <a:lstStyle/>
          <a:p>
            <a:r>
              <a:rPr lang="da-DK" dirty="0"/>
              <a:t>Ongoing links between Capability and Performance</a:t>
            </a:r>
          </a:p>
          <a:p>
            <a:pPr lvl="2"/>
            <a:r>
              <a:rPr lang="de-DE" dirty="0"/>
              <a:t>Capability modules will focus on the systems, structures and processes to support success in each module area. </a:t>
            </a:r>
          </a:p>
          <a:p>
            <a:pPr lvl="2"/>
            <a:r>
              <a:rPr lang="de-DE" dirty="0"/>
              <a:t>Organisation capability will support the capability framework developed in a consistent way across all levels of the sector. Roles and responsibilities of each layer will be considered when tailoring module content.</a:t>
            </a:r>
          </a:p>
          <a:p>
            <a:pPr lvl="2"/>
            <a:r>
              <a:rPr lang="de-DE" dirty="0"/>
              <a:t>Organisation performance can be measured to evaluate the effective implementation and delivery utilising the organisation capabilities. </a:t>
            </a:r>
          </a:p>
          <a:p>
            <a:pPr lvl="2"/>
            <a:r>
              <a:rPr lang="de-DE" dirty="0"/>
              <a:t>Performance will be measured outside of the the capability modules with both sets of data referenced in identifiying organisation growth and the impacts/outputs.</a:t>
            </a:r>
          </a:p>
          <a:p>
            <a:pPr lvl="2"/>
            <a:r>
              <a:rPr lang="de-DE" dirty="0"/>
              <a:t>Performance may include areas of financial growth, governance improvement as well as participation growth, high performance success, etc. </a:t>
            </a:r>
            <a:endParaRPr lang="en-AU" dirty="0"/>
          </a:p>
        </p:txBody>
      </p:sp>
      <p:sp>
        <p:nvSpPr>
          <p:cNvPr id="6" name="Content Placeholder 5">
            <a:extLst>
              <a:ext uri="{FF2B5EF4-FFF2-40B4-BE49-F238E27FC236}">
                <a16:creationId xmlns:a16="http://schemas.microsoft.com/office/drawing/2014/main" id="{83746F92-F863-32C2-443A-3F3EA0664DE7}"/>
              </a:ext>
            </a:extLst>
          </p:cNvPr>
          <p:cNvSpPr>
            <a:spLocks noGrp="1"/>
          </p:cNvSpPr>
          <p:nvPr>
            <p:ph sz="quarter" idx="15"/>
          </p:nvPr>
        </p:nvSpPr>
        <p:spPr/>
        <p:txBody>
          <a:bodyPr/>
          <a:lstStyle/>
          <a:p>
            <a:r>
              <a:rPr lang="da-DK" dirty="0"/>
              <a:t>Module development pathway</a:t>
            </a:r>
          </a:p>
          <a:p>
            <a:pPr lvl="2"/>
            <a:r>
              <a:rPr lang="de-DE" dirty="0"/>
              <a:t>Ongoing review of existing modules</a:t>
            </a:r>
          </a:p>
          <a:p>
            <a:pPr lvl="2"/>
            <a:r>
              <a:rPr lang="de-DE" dirty="0"/>
              <a:t>Alignment of key strategies – HP2032+, PlayWell Strategy, etc</a:t>
            </a:r>
          </a:p>
          <a:p>
            <a:pPr lvl="2"/>
            <a:r>
              <a:rPr lang="de-DE" dirty="0"/>
              <a:t>Sector demand</a:t>
            </a:r>
          </a:p>
          <a:p>
            <a:pPr lvl="2"/>
            <a:r>
              <a:rPr lang="de-DE" dirty="0"/>
              <a:t>Alignment in modules across levels – national, state, club</a:t>
            </a:r>
          </a:p>
        </p:txBody>
      </p:sp>
      <p:sp>
        <p:nvSpPr>
          <p:cNvPr id="8" name="Slide Number Placeholder 7">
            <a:extLst>
              <a:ext uri="{FF2B5EF4-FFF2-40B4-BE49-F238E27FC236}">
                <a16:creationId xmlns:a16="http://schemas.microsoft.com/office/drawing/2014/main" id="{E2D2A60C-240E-8DE2-81F3-6A25A410A5F5}"/>
              </a:ext>
            </a:extLst>
          </p:cNvPr>
          <p:cNvSpPr>
            <a:spLocks noGrp="1"/>
          </p:cNvSpPr>
          <p:nvPr>
            <p:ph type="sldNum" sz="quarter" idx="11"/>
          </p:nvPr>
        </p:nvSpPr>
        <p:spPr/>
        <p:txBody>
          <a:bodyPr/>
          <a:lstStyle/>
          <a:p>
            <a:fld id="{7358F1CF-39AF-46DE-B4E5-5FCC7D3E4E8E}" type="slidenum">
              <a:rPr lang="en-AU" smtClean="0"/>
              <a:pPr/>
              <a:t>6</a:t>
            </a:fld>
            <a:endParaRPr lang="en-AU"/>
          </a:p>
        </p:txBody>
      </p:sp>
    </p:spTree>
    <p:extLst>
      <p:ext uri="{BB962C8B-B14F-4D97-AF65-F5344CB8AC3E}">
        <p14:creationId xmlns:p14="http://schemas.microsoft.com/office/powerpoint/2010/main" val="88571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799E44-3BDD-51F0-7A7D-534DF907B566}"/>
              </a:ext>
            </a:extLst>
          </p:cNvPr>
          <p:cNvSpPr>
            <a:spLocks noGrp="1"/>
          </p:cNvSpPr>
          <p:nvPr>
            <p:ph type="title" idx="4294967295"/>
          </p:nvPr>
        </p:nvSpPr>
        <p:spPr>
          <a:xfrm>
            <a:off x="709613" y="2438400"/>
            <a:ext cx="4365625" cy="3762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solidFill>
                  <a:schemeClr val="bg1"/>
                </a:solidFill>
                <a:latin typeface="+mn-lt"/>
                <a:ea typeface="+mn-ea"/>
                <a:cs typeface="+mn-cs"/>
              </a:rPr>
              <a:t>Game Plan </a:t>
            </a:r>
            <a:endParaRPr kumimoji="0" lang="en-AU"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3" name="Text Placeholder 2">
            <a:extLst>
              <a:ext uri="{FF2B5EF4-FFF2-40B4-BE49-F238E27FC236}">
                <a16:creationId xmlns:a16="http://schemas.microsoft.com/office/drawing/2014/main" id="{4AB87DA2-1F93-07DB-8BC0-1CD484B643BA}"/>
              </a:ext>
            </a:extLst>
          </p:cNvPr>
          <p:cNvSpPr>
            <a:spLocks noGrp="1"/>
          </p:cNvSpPr>
          <p:nvPr>
            <p:ph type="body" sz="quarter" idx="11"/>
          </p:nvPr>
        </p:nvSpPr>
        <p:spPr/>
        <p:txBody>
          <a:bodyPr>
            <a:normAutofit/>
          </a:bodyPr>
          <a:lstStyle/>
          <a:p>
            <a:pPr lvl="0"/>
            <a:r>
              <a:rPr lang="en-US" dirty="0"/>
              <a:t>Overview for Peak Bodies</a:t>
            </a:r>
            <a:endParaRPr lang="en-AU" dirty="0"/>
          </a:p>
        </p:txBody>
      </p:sp>
      <p:sp>
        <p:nvSpPr>
          <p:cNvPr id="4" name="Text Placeholder 3">
            <a:extLst>
              <a:ext uri="{FF2B5EF4-FFF2-40B4-BE49-F238E27FC236}">
                <a16:creationId xmlns:a16="http://schemas.microsoft.com/office/drawing/2014/main" id="{97E3BD74-024E-75D6-64F9-804F59491928}"/>
              </a:ext>
            </a:extLst>
          </p:cNvPr>
          <p:cNvSpPr>
            <a:spLocks noGrp="1"/>
          </p:cNvSpPr>
          <p:nvPr>
            <p:ph type="body" sz="quarter" idx="12"/>
          </p:nvPr>
        </p:nvSpPr>
        <p:spPr/>
        <p:txBody>
          <a:bodyPr>
            <a:normAutofit fontScale="25000" lnSpcReduction="20000"/>
          </a:bodyPr>
          <a:lstStyle/>
          <a:p>
            <a:endParaRPr lang="en-AU"/>
          </a:p>
        </p:txBody>
      </p:sp>
    </p:spTree>
    <p:extLst>
      <p:ext uri="{BB962C8B-B14F-4D97-AF65-F5344CB8AC3E}">
        <p14:creationId xmlns:p14="http://schemas.microsoft.com/office/powerpoint/2010/main" val="3810165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3B411-FDD1-08B1-8F55-AB828A00FF7B}"/>
              </a:ext>
            </a:extLst>
          </p:cNvPr>
          <p:cNvSpPr>
            <a:spLocks noGrp="1"/>
          </p:cNvSpPr>
          <p:nvPr>
            <p:ph type="title"/>
          </p:nvPr>
        </p:nvSpPr>
        <p:spPr/>
        <p:txBody>
          <a:bodyPr/>
          <a:lstStyle/>
          <a:p>
            <a:r>
              <a:rPr lang="en-AU" dirty="0"/>
              <a:t>Getting started in Game Plan</a:t>
            </a:r>
          </a:p>
        </p:txBody>
      </p:sp>
      <p:sp>
        <p:nvSpPr>
          <p:cNvPr id="4" name="Slide Number Placeholder 3">
            <a:extLst>
              <a:ext uri="{FF2B5EF4-FFF2-40B4-BE49-F238E27FC236}">
                <a16:creationId xmlns:a16="http://schemas.microsoft.com/office/drawing/2014/main" id="{38C0C5AB-F0C2-953E-6AD2-B8FF031CA77B}"/>
              </a:ext>
            </a:extLst>
          </p:cNvPr>
          <p:cNvSpPr>
            <a:spLocks noGrp="1"/>
          </p:cNvSpPr>
          <p:nvPr>
            <p:ph type="sldNum" sz="quarter" idx="11"/>
          </p:nvPr>
        </p:nvSpPr>
        <p:spPr/>
        <p:txBody>
          <a:bodyPr/>
          <a:lstStyle/>
          <a:p>
            <a:fld id="{7358F1CF-39AF-46DE-B4E5-5FCC7D3E4E8E}" type="slidenum">
              <a:rPr lang="en-AU" smtClean="0"/>
              <a:pPr/>
              <a:t>8</a:t>
            </a:fld>
            <a:endParaRPr lang="en-AU"/>
          </a:p>
        </p:txBody>
      </p:sp>
      <p:pic>
        <p:nvPicPr>
          <p:cNvPr id="7" name="Picture 6">
            <a:extLst>
              <a:ext uri="{FF2B5EF4-FFF2-40B4-BE49-F238E27FC236}">
                <a16:creationId xmlns:a16="http://schemas.microsoft.com/office/drawing/2014/main" id="{241506D4-7860-C6DF-C97E-F106DFD3648A}"/>
              </a:ext>
            </a:extLst>
          </p:cNvPr>
          <p:cNvPicPr>
            <a:picLocks noChangeAspect="1"/>
          </p:cNvPicPr>
          <p:nvPr/>
        </p:nvPicPr>
        <p:blipFill>
          <a:blip r:embed="rId2"/>
          <a:stretch>
            <a:fillRect/>
          </a:stretch>
        </p:blipFill>
        <p:spPr>
          <a:xfrm>
            <a:off x="416861" y="1047750"/>
            <a:ext cx="5664640" cy="3806638"/>
          </a:xfrm>
          <a:prstGeom prst="rect">
            <a:avLst/>
          </a:prstGeom>
        </p:spPr>
      </p:pic>
      <p:pic>
        <p:nvPicPr>
          <p:cNvPr id="9" name="Picture 8">
            <a:extLst>
              <a:ext uri="{FF2B5EF4-FFF2-40B4-BE49-F238E27FC236}">
                <a16:creationId xmlns:a16="http://schemas.microsoft.com/office/drawing/2014/main" id="{80F7EBB5-A450-8D0D-6F4F-D8A41742020C}"/>
              </a:ext>
            </a:extLst>
          </p:cNvPr>
          <p:cNvPicPr>
            <a:picLocks noChangeAspect="1"/>
          </p:cNvPicPr>
          <p:nvPr/>
        </p:nvPicPr>
        <p:blipFill>
          <a:blip r:embed="rId3"/>
          <a:stretch>
            <a:fillRect/>
          </a:stretch>
        </p:blipFill>
        <p:spPr>
          <a:xfrm>
            <a:off x="5541476" y="2485412"/>
            <a:ext cx="5621824" cy="3648687"/>
          </a:xfrm>
          <a:prstGeom prst="rect">
            <a:avLst/>
          </a:prstGeom>
        </p:spPr>
      </p:pic>
    </p:spTree>
    <p:extLst>
      <p:ext uri="{BB962C8B-B14F-4D97-AF65-F5344CB8AC3E}">
        <p14:creationId xmlns:p14="http://schemas.microsoft.com/office/powerpoint/2010/main" val="4156790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D36CF-E7EC-1E19-13C6-058B24D0A0C7}"/>
              </a:ext>
            </a:extLst>
          </p:cNvPr>
          <p:cNvSpPr>
            <a:spLocks noGrp="1"/>
          </p:cNvSpPr>
          <p:nvPr>
            <p:ph type="title"/>
          </p:nvPr>
        </p:nvSpPr>
        <p:spPr/>
        <p:txBody>
          <a:bodyPr/>
          <a:lstStyle/>
          <a:p>
            <a:r>
              <a:rPr lang="en-AU" dirty="0"/>
              <a:t>Organisation capability assessment and planning</a:t>
            </a:r>
          </a:p>
        </p:txBody>
      </p:sp>
      <p:sp>
        <p:nvSpPr>
          <p:cNvPr id="4" name="Slide Number Placeholder 3">
            <a:extLst>
              <a:ext uri="{FF2B5EF4-FFF2-40B4-BE49-F238E27FC236}">
                <a16:creationId xmlns:a16="http://schemas.microsoft.com/office/drawing/2014/main" id="{8CA1886B-CD42-E3E0-7EAB-0006B13334F4}"/>
              </a:ext>
            </a:extLst>
          </p:cNvPr>
          <p:cNvSpPr>
            <a:spLocks noGrp="1"/>
          </p:cNvSpPr>
          <p:nvPr>
            <p:ph type="sldNum" sz="quarter" idx="11"/>
          </p:nvPr>
        </p:nvSpPr>
        <p:spPr/>
        <p:txBody>
          <a:bodyPr/>
          <a:lstStyle/>
          <a:p>
            <a:fld id="{7358F1CF-39AF-46DE-B4E5-5FCC7D3E4E8E}" type="slidenum">
              <a:rPr lang="en-AU" smtClean="0"/>
              <a:pPr/>
              <a:t>9</a:t>
            </a:fld>
            <a:endParaRPr lang="en-AU"/>
          </a:p>
        </p:txBody>
      </p:sp>
      <p:pic>
        <p:nvPicPr>
          <p:cNvPr id="5" name="Picture 4">
            <a:extLst>
              <a:ext uri="{FF2B5EF4-FFF2-40B4-BE49-F238E27FC236}">
                <a16:creationId xmlns:a16="http://schemas.microsoft.com/office/drawing/2014/main" id="{2A21CB51-341A-EBBB-7AAE-D98577ADE009}"/>
              </a:ext>
            </a:extLst>
          </p:cNvPr>
          <p:cNvPicPr>
            <a:picLocks noChangeAspect="1"/>
          </p:cNvPicPr>
          <p:nvPr/>
        </p:nvPicPr>
        <p:blipFill>
          <a:blip r:embed="rId2"/>
          <a:stretch>
            <a:fillRect/>
          </a:stretch>
        </p:blipFill>
        <p:spPr>
          <a:xfrm>
            <a:off x="524138" y="1310119"/>
            <a:ext cx="5042848" cy="2118881"/>
          </a:xfrm>
          <a:prstGeom prst="rect">
            <a:avLst/>
          </a:prstGeom>
        </p:spPr>
      </p:pic>
      <p:pic>
        <p:nvPicPr>
          <p:cNvPr id="12" name="Picture 11">
            <a:extLst>
              <a:ext uri="{FF2B5EF4-FFF2-40B4-BE49-F238E27FC236}">
                <a16:creationId xmlns:a16="http://schemas.microsoft.com/office/drawing/2014/main" id="{35E0D0CD-F1A1-985D-3736-A84FCE196267}"/>
              </a:ext>
            </a:extLst>
          </p:cNvPr>
          <p:cNvPicPr>
            <a:picLocks noChangeAspect="1"/>
          </p:cNvPicPr>
          <p:nvPr/>
        </p:nvPicPr>
        <p:blipFill>
          <a:blip r:embed="rId3"/>
          <a:stretch>
            <a:fillRect/>
          </a:stretch>
        </p:blipFill>
        <p:spPr>
          <a:xfrm>
            <a:off x="5667496" y="1535185"/>
            <a:ext cx="5508504" cy="4188204"/>
          </a:xfrm>
          <a:prstGeom prst="rect">
            <a:avLst/>
          </a:prstGeom>
        </p:spPr>
      </p:pic>
      <p:pic>
        <p:nvPicPr>
          <p:cNvPr id="14" name="Picture 13">
            <a:extLst>
              <a:ext uri="{FF2B5EF4-FFF2-40B4-BE49-F238E27FC236}">
                <a16:creationId xmlns:a16="http://schemas.microsoft.com/office/drawing/2014/main" id="{521BF500-257D-EDE8-ECFD-B2D06182A8B5}"/>
              </a:ext>
            </a:extLst>
          </p:cNvPr>
          <p:cNvPicPr>
            <a:picLocks noChangeAspect="1"/>
          </p:cNvPicPr>
          <p:nvPr/>
        </p:nvPicPr>
        <p:blipFill>
          <a:blip r:embed="rId4"/>
          <a:stretch>
            <a:fillRect/>
          </a:stretch>
        </p:blipFill>
        <p:spPr>
          <a:xfrm>
            <a:off x="1115998" y="3415208"/>
            <a:ext cx="3151943" cy="3306267"/>
          </a:xfrm>
          <a:prstGeom prst="rect">
            <a:avLst/>
          </a:prstGeom>
        </p:spPr>
      </p:pic>
    </p:spTree>
    <p:extLst>
      <p:ext uri="{BB962C8B-B14F-4D97-AF65-F5344CB8AC3E}">
        <p14:creationId xmlns:p14="http://schemas.microsoft.com/office/powerpoint/2010/main" val="3219797109"/>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0.jpeg"/></Relationships>
</file>

<file path=ppt/theme/theme1.xml><?xml version="1.0" encoding="utf-8"?>
<a:theme xmlns:a="http://schemas.openxmlformats.org/drawingml/2006/main" name="Office Theme">
  <a:themeElements>
    <a:clrScheme name="ASC">
      <a:dk1>
        <a:sysClr val="windowText" lastClr="000000"/>
      </a:dk1>
      <a:lt1>
        <a:sysClr val="window" lastClr="FFFFFF"/>
      </a:lt1>
      <a:dk2>
        <a:srgbClr val="000000"/>
      </a:dk2>
      <a:lt2>
        <a:srgbClr val="E6E7E8"/>
      </a:lt2>
      <a:accent1>
        <a:srgbClr val="0F0A30"/>
      </a:accent1>
      <a:accent2>
        <a:srgbClr val="FFDA00"/>
      </a:accent2>
      <a:accent3>
        <a:srgbClr val="349839"/>
      </a:accent3>
      <a:accent4>
        <a:srgbClr val="8ABD24"/>
      </a:accent4>
      <a:accent5>
        <a:srgbClr val="D3D800"/>
      </a:accent5>
      <a:accent6>
        <a:srgbClr val="BFBFBF"/>
      </a:accent6>
      <a:hlink>
        <a:srgbClr val="0F0030"/>
      </a:hlink>
      <a:folHlink>
        <a:srgbClr val="3EA938"/>
      </a:folHlink>
    </a:clrScheme>
    <a:fontScheme name="Custom 1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_PowerPoint Template" id="{B6FFA07D-B8FA-47A0-93F6-BD422E4D73D3}" vid="{73A74E5A-2135-4DE8-A7D0-D0D1A1E1208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79A1E52EC1E2469971B65057C79157" ma:contentTypeVersion="18" ma:contentTypeDescription="Create a new document." ma:contentTypeScope="" ma:versionID="e3e6bf5c9cb4dbab9e63f025fc47aaea">
  <xsd:schema xmlns:xsd="http://www.w3.org/2001/XMLSchema" xmlns:xs="http://www.w3.org/2001/XMLSchema" xmlns:p="http://schemas.microsoft.com/office/2006/metadata/properties" xmlns:ns2="a5d0f0a1-c8d3-4b52-a8d1-e28b01cab092" xmlns:ns3="36615a54-c025-4a2d-939c-0f9be5b12f48" targetNamespace="http://schemas.microsoft.com/office/2006/metadata/properties" ma:root="true" ma:fieldsID="98108af0342fed867f4f6956a80fe238" ns2:_="" ns3:_="">
    <xsd:import namespace="a5d0f0a1-c8d3-4b52-a8d1-e28b01cab092"/>
    <xsd:import namespace="36615a54-c025-4a2d-939c-0f9be5b12f48"/>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d0f0a1-c8d3-4b52-a8d1-e28b01cab0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3085a07-2a11-48fa-bb9d-8816c9cd1c56"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615a54-c025-4a2d-939c-0f9be5b12f4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17bed6f-1a3c-4674-b4dd-a6cfbb70b7b0}" ma:internalName="TaxCatchAll" ma:showField="CatchAllData" ma:web="36615a54-c025-4a2d-939c-0f9be5b12f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5d0f0a1-c8d3-4b52-a8d1-e28b01cab092">
      <Terms xmlns="http://schemas.microsoft.com/office/infopath/2007/PartnerControls"/>
    </lcf76f155ced4ddcb4097134ff3c332f>
    <TaxCatchAll xmlns="36615a54-c025-4a2d-939c-0f9be5b12f48" xsi:nil="true"/>
  </documentManagement>
</p:properties>
</file>

<file path=customXml/itemProps1.xml><?xml version="1.0" encoding="utf-8"?>
<ds:datastoreItem xmlns:ds="http://schemas.openxmlformats.org/officeDocument/2006/customXml" ds:itemID="{60C18238-FD6A-4DBE-B81B-D8F20A101393}">
  <ds:schemaRefs>
    <ds:schemaRef ds:uri="http://schemas.microsoft.com/sharepoint/v3/contenttype/forms"/>
  </ds:schemaRefs>
</ds:datastoreItem>
</file>

<file path=customXml/itemProps2.xml><?xml version="1.0" encoding="utf-8"?>
<ds:datastoreItem xmlns:ds="http://schemas.openxmlformats.org/officeDocument/2006/customXml" ds:itemID="{6C7EF0A6-258A-43DB-9426-4F2CABEC3958}"/>
</file>

<file path=customXml/itemProps3.xml><?xml version="1.0" encoding="utf-8"?>
<ds:datastoreItem xmlns:ds="http://schemas.openxmlformats.org/officeDocument/2006/customXml" ds:itemID="{FADC2B96-C6BA-4201-A097-D1603BE9A869}">
  <ds:schemaRefs>
    <ds:schemaRef ds:uri="http://schemas.microsoft.com/office/2006/metadata/properties"/>
    <ds:schemaRef ds:uri="http://schemas.microsoft.com/office/infopath/2007/PartnerControls"/>
    <ds:schemaRef ds:uri="28393e99-d17a-458d-93e4-ec6bf03d5a59"/>
    <ds:schemaRef ds:uri="61860481-3fb3-48ee-b319-c013b6331a77"/>
  </ds:schemaRefs>
</ds:datastoreItem>
</file>

<file path=docProps/app.xml><?xml version="1.0" encoding="utf-8"?>
<Properties xmlns="http://schemas.openxmlformats.org/officeDocument/2006/extended-properties" xmlns:vt="http://schemas.openxmlformats.org/officeDocument/2006/docPropsVTypes">
  <Template>ASC_PowerPoint Template</Template>
  <TotalTime>806</TotalTime>
  <Words>1856</Words>
  <Application>Microsoft Office PowerPoint</Application>
  <PresentationFormat>Widescreen</PresentationFormat>
  <Paragraphs>241</Paragraphs>
  <Slides>40</Slides>
  <Notes>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40</vt:i4>
      </vt:variant>
    </vt:vector>
  </HeadingPairs>
  <TitlesOfParts>
    <vt:vector size="52" baseType="lpstr">
      <vt:lpstr>Arial</vt:lpstr>
      <vt:lpstr>Calibri</vt:lpstr>
      <vt:lpstr>Century Gothic</vt:lpstr>
      <vt:lpstr>Franklin Gothic Book</vt:lpstr>
      <vt:lpstr>Proxima Nova 1</vt:lpstr>
      <vt:lpstr>Proxima Nova 1 Bold</vt:lpstr>
      <vt:lpstr>Proxima Nova 2</vt:lpstr>
      <vt:lpstr>Proxima Nova 3</vt:lpstr>
      <vt:lpstr>Wingdings</vt:lpstr>
      <vt:lpstr>Office Theme</vt:lpstr>
      <vt:lpstr>1_Office Theme</vt:lpstr>
      <vt:lpstr>Mesh</vt:lpstr>
      <vt:lpstr>Game Plan</vt:lpstr>
      <vt:lpstr>Game Plan Overview</vt:lpstr>
      <vt:lpstr>Game Plan </vt:lpstr>
      <vt:lpstr>Game Plan Overview</vt:lpstr>
      <vt:lpstr>Game Plan Overview</vt:lpstr>
      <vt:lpstr>Capability Building</vt:lpstr>
      <vt:lpstr>Game Plan </vt:lpstr>
      <vt:lpstr>Getting started in Game Plan</vt:lpstr>
      <vt:lpstr>Organisation capability assessment and planning</vt:lpstr>
      <vt:lpstr>Resources</vt:lpstr>
      <vt:lpstr>Data to support development, decision making and planning</vt:lpstr>
      <vt:lpstr>Game Plan </vt:lpstr>
      <vt:lpstr>Getting started in Game Plan</vt:lpstr>
      <vt:lpstr>Club Profile data</vt:lpstr>
      <vt:lpstr>Club Priorities</vt:lpstr>
      <vt:lpstr>Priorities across clubs</vt:lpstr>
      <vt:lpstr>Capability Building</vt:lpstr>
      <vt:lpstr>Action Planning</vt:lpstr>
      <vt:lpstr>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Game Plan data</vt:lpstr>
      <vt:lpstr>PowerPoint Presentation</vt:lpstr>
      <vt:lpstr>PowerPoint Presentation</vt:lpstr>
      <vt:lpstr>Module maturity</vt:lpstr>
      <vt:lpstr>Tracking trends over time</vt:lpstr>
      <vt:lpstr>Organisation data for Peak bodies</vt:lpstr>
      <vt:lpstr>BASEBALL WA</vt:lpstr>
      <vt:lpstr>WHAT IS REALITY</vt:lpstr>
      <vt:lpstr>WHY IS THIS HAPPENING</vt:lpstr>
      <vt:lpstr>HOW ARE WE USiNG GAME PLAN</vt:lpstr>
      <vt:lpstr>RESULTS</vt:lpstr>
      <vt:lpstr>Game Plan </vt:lpstr>
      <vt:lpstr>Connecting the layers of support</vt:lpstr>
      <vt:lpstr>Further information  Steve Marquis steven.marquis@ausport.gov.au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Steven Marquis</dc:creator>
  <cp:lastModifiedBy>Meredith Kelly</cp:lastModifiedBy>
  <cp:revision>7</cp:revision>
  <dcterms:created xsi:type="dcterms:W3CDTF">2023-10-16T22:21:14Z</dcterms:created>
  <dcterms:modified xsi:type="dcterms:W3CDTF">2024-02-19T23:54:21Z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0x010100EA79A1E52EC1E2469971B65057C79157</vt:lpwstr>
  </property>
  <property fmtid="{D5CDD505-2E9C-101B-9397-08002B2CF9AE}" pid="3" name="MSIP_Label_e16bab7f-630d-475d-8cf8-19340255b34d_Enabled">
    <vt:lpwstr>true</vt:lpwstr>
  </property>
  <property fmtid="{D5CDD505-2E9C-101B-9397-08002B2CF9AE}" pid="4" name="MSIP_Label_e16bab7f-630d-475d-8cf8-19340255b34d_SetDate">
    <vt:lpwstr>2023-08-07T04:17:32Z</vt:lpwstr>
  </property>
  <property fmtid="{D5CDD505-2E9C-101B-9397-08002B2CF9AE}" pid="5" name="MSIP_Label_e16bab7f-630d-475d-8cf8-19340255b34d_Method">
    <vt:lpwstr>Privileged</vt:lpwstr>
  </property>
  <property fmtid="{D5CDD505-2E9C-101B-9397-08002B2CF9AE}" pid="6" name="MSIP_Label_e16bab7f-630d-475d-8cf8-19340255b34d_Name">
    <vt:lpwstr>OFFICIAL</vt:lpwstr>
  </property>
  <property fmtid="{D5CDD505-2E9C-101B-9397-08002B2CF9AE}" pid="7" name="MSIP_Label_e16bab7f-630d-475d-8cf8-19340255b34d_SiteId">
    <vt:lpwstr>8d2e0f4c-55f2-4cb1-8ee7-da5dd3ff3600</vt:lpwstr>
  </property>
  <property fmtid="{D5CDD505-2E9C-101B-9397-08002B2CF9AE}" pid="8" name="MSIP_Label_e16bab7f-630d-475d-8cf8-19340255b34d_ActionId">
    <vt:lpwstr>2fcb0a68-0407-48ce-b4cc-760cd1b4ee59</vt:lpwstr>
  </property>
  <property fmtid="{D5CDD505-2E9C-101B-9397-08002B2CF9AE}" pid="9" name="MSIP_Label_e16bab7f-630d-475d-8cf8-19340255b34d_ContentBits">
    <vt:lpwstr>1</vt:lpwstr>
  </property>
  <property fmtid="{D5CDD505-2E9C-101B-9397-08002B2CF9AE}" pid="10" name="ClassificationContentMarkingHeaderLocations">
    <vt:lpwstr>Office Theme:4</vt:lpwstr>
  </property>
  <property fmtid="{D5CDD505-2E9C-101B-9397-08002B2CF9AE}" pid="11" name="ClassificationContentMarkingHeaderText">
    <vt:lpwstr>OFFICIAL</vt:lpwstr>
  </property>
  <property fmtid="{D5CDD505-2E9C-101B-9397-08002B2CF9AE}" pid="12" name="MediaServiceImageTags">
    <vt:lpwstr/>
  </property>
</Properties>
</file>